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5"/>
  </p:notesMasterIdLst>
  <p:sldIdLst>
    <p:sldId id="256" r:id="rId5"/>
    <p:sldId id="1198" r:id="rId6"/>
    <p:sldId id="1138" r:id="rId7"/>
    <p:sldId id="1197" r:id="rId8"/>
    <p:sldId id="1223" r:id="rId9"/>
    <p:sldId id="817" r:id="rId10"/>
    <p:sldId id="1254" r:id="rId11"/>
    <p:sldId id="1224" r:id="rId12"/>
    <p:sldId id="1225" r:id="rId13"/>
    <p:sldId id="1226" r:id="rId14"/>
    <p:sldId id="1231" r:id="rId15"/>
    <p:sldId id="1233" r:id="rId16"/>
    <p:sldId id="1236" r:id="rId17"/>
    <p:sldId id="1237" r:id="rId18"/>
    <p:sldId id="1238" r:id="rId19"/>
    <p:sldId id="1239" r:id="rId20"/>
    <p:sldId id="1240" r:id="rId21"/>
    <p:sldId id="1241" r:id="rId22"/>
    <p:sldId id="1242" r:id="rId23"/>
    <p:sldId id="1243" r:id="rId24"/>
    <p:sldId id="1244" r:id="rId25"/>
    <p:sldId id="1245" r:id="rId26"/>
    <p:sldId id="1246" r:id="rId27"/>
    <p:sldId id="1247" r:id="rId28"/>
    <p:sldId id="1248" r:id="rId29"/>
    <p:sldId id="1250" r:id="rId30"/>
    <p:sldId id="1251" r:id="rId31"/>
    <p:sldId id="1252" r:id="rId32"/>
    <p:sldId id="1253" r:id="rId33"/>
    <p:sldId id="1052" r:id="rId34"/>
    <p:sldId id="1043" r:id="rId35"/>
    <p:sldId id="1042" r:id="rId36"/>
    <p:sldId id="1051" r:id="rId37"/>
    <p:sldId id="1048" r:id="rId38"/>
    <p:sldId id="1045" r:id="rId39"/>
    <p:sldId id="1050" r:id="rId40"/>
    <p:sldId id="995" r:id="rId41"/>
    <p:sldId id="1002" r:id="rId42"/>
    <p:sldId id="1055" r:id="rId43"/>
    <p:sldId id="993" r:id="rId44"/>
    <p:sldId id="998" r:id="rId45"/>
    <p:sldId id="1000" r:id="rId46"/>
    <p:sldId id="1001" r:id="rId47"/>
    <p:sldId id="996" r:id="rId48"/>
    <p:sldId id="1054" r:id="rId49"/>
    <p:sldId id="1053" r:id="rId50"/>
    <p:sldId id="1006" r:id="rId51"/>
    <p:sldId id="994" r:id="rId52"/>
    <p:sldId id="1061" r:id="rId53"/>
    <p:sldId id="1004" r:id="rId54"/>
    <p:sldId id="1032" r:id="rId55"/>
    <p:sldId id="1059" r:id="rId56"/>
    <p:sldId id="1060" r:id="rId57"/>
    <p:sldId id="1009" r:id="rId58"/>
    <p:sldId id="1034" r:id="rId59"/>
    <p:sldId id="1057" r:id="rId60"/>
    <p:sldId id="1056" r:id="rId61"/>
    <p:sldId id="1058" r:id="rId62"/>
    <p:sldId id="1012" r:id="rId63"/>
    <p:sldId id="1039" r:id="rId64"/>
    <p:sldId id="1035" r:id="rId65"/>
    <p:sldId id="1016" r:id="rId66"/>
    <p:sldId id="1036" r:id="rId67"/>
    <p:sldId id="1037" r:id="rId68"/>
    <p:sldId id="1018" r:id="rId69"/>
    <p:sldId id="1021" r:id="rId70"/>
    <p:sldId id="1038" r:id="rId71"/>
    <p:sldId id="1062" r:id="rId72"/>
    <p:sldId id="1029" r:id="rId73"/>
    <p:sldId id="1065" r:id="rId74"/>
    <p:sldId id="1068" r:id="rId75"/>
    <p:sldId id="1063" r:id="rId76"/>
    <p:sldId id="1069" r:id="rId77"/>
    <p:sldId id="1070" r:id="rId78"/>
    <p:sldId id="1071" r:id="rId79"/>
    <p:sldId id="1235" r:id="rId80"/>
    <p:sldId id="1073" r:id="rId81"/>
    <p:sldId id="1079" r:id="rId82"/>
    <p:sldId id="1081" r:id="rId83"/>
    <p:sldId id="1077" r:id="rId84"/>
    <p:sldId id="1075" r:id="rId85"/>
    <p:sldId id="1072" r:id="rId86"/>
    <p:sldId id="1083" r:id="rId87"/>
    <p:sldId id="1082" r:id="rId88"/>
    <p:sldId id="1086" r:id="rId89"/>
    <p:sldId id="1088" r:id="rId90"/>
    <p:sldId id="1097" r:id="rId91"/>
    <p:sldId id="1089" r:id="rId92"/>
    <p:sldId id="1092" r:id="rId93"/>
    <p:sldId id="1091" r:id="rId94"/>
    <p:sldId id="1093" r:id="rId95"/>
    <p:sldId id="1095" r:id="rId96"/>
    <p:sldId id="1098" r:id="rId97"/>
    <p:sldId id="1102" r:id="rId98"/>
    <p:sldId id="1116" r:id="rId99"/>
    <p:sldId id="1118" r:id="rId100"/>
    <p:sldId id="1109" r:id="rId101"/>
    <p:sldId id="1115" r:id="rId102"/>
    <p:sldId id="1114" r:id="rId103"/>
    <p:sldId id="1108" r:id="rId104"/>
    <p:sldId id="1119" r:id="rId105"/>
    <p:sldId id="1257" r:id="rId106"/>
    <p:sldId id="2400" r:id="rId107"/>
    <p:sldId id="2401" r:id="rId108"/>
    <p:sldId id="2402" r:id="rId109"/>
    <p:sldId id="2399" r:id="rId110"/>
    <p:sldId id="1255" r:id="rId111"/>
    <p:sldId id="1256" r:id="rId112"/>
    <p:sldId id="2354" r:id="rId113"/>
    <p:sldId id="2359" r:id="rId114"/>
    <p:sldId id="2357" r:id="rId115"/>
    <p:sldId id="2356" r:id="rId116"/>
    <p:sldId id="2358" r:id="rId117"/>
    <p:sldId id="2360" r:id="rId118"/>
    <p:sldId id="1264" r:id="rId119"/>
    <p:sldId id="1267" r:id="rId120"/>
    <p:sldId id="1266" r:id="rId121"/>
    <p:sldId id="1263" r:id="rId122"/>
    <p:sldId id="2355" r:id="rId123"/>
    <p:sldId id="2362" r:id="rId124"/>
    <p:sldId id="2361" r:id="rId125"/>
    <p:sldId id="1303" r:id="rId126"/>
    <p:sldId id="2363" r:id="rId127"/>
    <p:sldId id="2393" r:id="rId128"/>
    <p:sldId id="2364" r:id="rId129"/>
    <p:sldId id="2394" r:id="rId130"/>
    <p:sldId id="2365" r:id="rId131"/>
    <p:sldId id="2366" r:id="rId132"/>
    <p:sldId id="2369" r:id="rId133"/>
    <p:sldId id="2395" r:id="rId134"/>
    <p:sldId id="2374" r:id="rId135"/>
    <p:sldId id="2367" r:id="rId136"/>
    <p:sldId id="2368" r:id="rId137"/>
    <p:sldId id="2371" r:id="rId138"/>
    <p:sldId id="2396" r:id="rId139"/>
    <p:sldId id="2373" r:id="rId140"/>
    <p:sldId id="2375" r:id="rId141"/>
    <p:sldId id="2376" r:id="rId142"/>
    <p:sldId id="2397" r:id="rId143"/>
    <p:sldId id="2398" r:id="rId144"/>
    <p:sldId id="2377" r:id="rId145"/>
    <p:sldId id="2378" r:id="rId146"/>
    <p:sldId id="2380" r:id="rId147"/>
    <p:sldId id="2379" r:id="rId148"/>
    <p:sldId id="2381" r:id="rId149"/>
    <p:sldId id="2382" r:id="rId150"/>
    <p:sldId id="2383" r:id="rId151"/>
    <p:sldId id="2385" r:id="rId152"/>
    <p:sldId id="2384" r:id="rId153"/>
    <p:sldId id="2386" r:id="rId154"/>
    <p:sldId id="2387" r:id="rId155"/>
    <p:sldId id="2388" r:id="rId156"/>
    <p:sldId id="2389" r:id="rId157"/>
    <p:sldId id="2390" r:id="rId158"/>
    <p:sldId id="2391" r:id="rId159"/>
    <p:sldId id="2392" r:id="rId160"/>
    <p:sldId id="1258" r:id="rId161"/>
    <p:sldId id="1139" r:id="rId162"/>
    <p:sldId id="1220" r:id="rId163"/>
    <p:sldId id="1147" r:id="rId164"/>
    <p:sldId id="1156" r:id="rId165"/>
    <p:sldId id="1152" r:id="rId166"/>
    <p:sldId id="1155" r:id="rId167"/>
    <p:sldId id="1154" r:id="rId168"/>
    <p:sldId id="1149" r:id="rId169"/>
    <p:sldId id="1221" r:id="rId170"/>
    <p:sldId id="1158" r:id="rId171"/>
    <p:sldId id="1157" r:id="rId172"/>
    <p:sldId id="1159" r:id="rId173"/>
    <p:sldId id="1141" r:id="rId174"/>
    <p:sldId id="1165" r:id="rId175"/>
    <p:sldId id="1168" r:id="rId176"/>
    <p:sldId id="1169" r:id="rId177"/>
    <p:sldId id="2405" r:id="rId178"/>
    <p:sldId id="2441" r:id="rId179"/>
    <p:sldId id="2442" r:id="rId180"/>
    <p:sldId id="2404" r:id="rId181"/>
    <p:sldId id="2407" r:id="rId182"/>
    <p:sldId id="2408" r:id="rId183"/>
    <p:sldId id="2409" r:id="rId184"/>
    <p:sldId id="2411" r:id="rId185"/>
    <p:sldId id="2414" r:id="rId186"/>
    <p:sldId id="2439" r:id="rId187"/>
    <p:sldId id="2410" r:id="rId188"/>
    <p:sldId id="2413" r:id="rId189"/>
    <p:sldId id="2415" r:id="rId190"/>
    <p:sldId id="2438" r:id="rId191"/>
    <p:sldId id="2419" r:id="rId192"/>
    <p:sldId id="2440" r:id="rId193"/>
    <p:sldId id="2412" r:id="rId194"/>
    <p:sldId id="2417" r:id="rId195"/>
    <p:sldId id="2418" r:id="rId196"/>
    <p:sldId id="2416" r:id="rId197"/>
    <p:sldId id="2420" r:id="rId198"/>
    <p:sldId id="2421" r:id="rId199"/>
    <p:sldId id="2437" r:id="rId200"/>
    <p:sldId id="2422" r:id="rId201"/>
    <p:sldId id="2423" r:id="rId202"/>
    <p:sldId id="2425" r:id="rId203"/>
    <p:sldId id="2436" r:id="rId204"/>
    <p:sldId id="2424" r:id="rId205"/>
    <p:sldId id="2427" r:id="rId206"/>
    <p:sldId id="2432" r:id="rId207"/>
    <p:sldId id="2435" r:id="rId208"/>
    <p:sldId id="2426" r:id="rId209"/>
    <p:sldId id="2428" r:id="rId210"/>
    <p:sldId id="2429" r:id="rId211"/>
    <p:sldId id="2430" r:id="rId212"/>
    <p:sldId id="2433" r:id="rId213"/>
    <p:sldId id="2431" r:id="rId214"/>
    <p:sldId id="2434" r:id="rId215"/>
    <p:sldId id="2406" r:id="rId216"/>
    <p:sldId id="1170" r:id="rId217"/>
    <p:sldId id="897" r:id="rId218"/>
    <p:sldId id="898" r:id="rId219"/>
    <p:sldId id="899" r:id="rId220"/>
    <p:sldId id="1171" r:id="rId221"/>
    <p:sldId id="1173" r:id="rId222"/>
    <p:sldId id="901" r:id="rId223"/>
    <p:sldId id="902" r:id="rId224"/>
    <p:sldId id="903" r:id="rId225"/>
    <p:sldId id="904" r:id="rId226"/>
    <p:sldId id="905" r:id="rId227"/>
    <p:sldId id="906" r:id="rId228"/>
    <p:sldId id="910" r:id="rId229"/>
    <p:sldId id="911" r:id="rId230"/>
    <p:sldId id="912" r:id="rId231"/>
    <p:sldId id="913" r:id="rId232"/>
    <p:sldId id="914" r:id="rId233"/>
    <p:sldId id="915" r:id="rId234"/>
    <p:sldId id="916" r:id="rId235"/>
    <p:sldId id="917" r:id="rId236"/>
    <p:sldId id="918" r:id="rId237"/>
    <p:sldId id="919" r:id="rId238"/>
    <p:sldId id="920" r:id="rId239"/>
    <p:sldId id="921" r:id="rId240"/>
    <p:sldId id="922" r:id="rId241"/>
    <p:sldId id="923" r:id="rId242"/>
    <p:sldId id="1175" r:id="rId243"/>
    <p:sldId id="954" r:id="rId244"/>
    <p:sldId id="953" r:id="rId245"/>
    <p:sldId id="1180" r:id="rId246"/>
    <p:sldId id="1179" r:id="rId247"/>
    <p:sldId id="1178" r:id="rId248"/>
    <p:sldId id="1181" r:id="rId249"/>
    <p:sldId id="1182" r:id="rId250"/>
    <p:sldId id="1188" r:id="rId251"/>
    <p:sldId id="1189" r:id="rId252"/>
    <p:sldId id="1194" r:id="rId253"/>
    <p:sldId id="1195" r:id="rId254"/>
    <p:sldId id="1192" r:id="rId255"/>
    <p:sldId id="1185" r:id="rId256"/>
    <p:sldId id="1186" r:id="rId257"/>
    <p:sldId id="1187" r:id="rId258"/>
    <p:sldId id="1191" r:id="rId259"/>
    <p:sldId id="1199" r:id="rId260"/>
    <p:sldId id="1184" r:id="rId261"/>
    <p:sldId id="1196" r:id="rId262"/>
    <p:sldId id="1200" r:id="rId263"/>
    <p:sldId id="1204" r:id="rId264"/>
    <p:sldId id="1202" r:id="rId265"/>
    <p:sldId id="1207" r:id="rId266"/>
    <p:sldId id="1206" r:id="rId267"/>
    <p:sldId id="1208" r:id="rId268"/>
    <p:sldId id="1209" r:id="rId269"/>
    <p:sldId id="1210" r:id="rId270"/>
    <p:sldId id="1211" r:id="rId271"/>
    <p:sldId id="1212" r:id="rId272"/>
    <p:sldId id="1213" r:id="rId273"/>
    <p:sldId id="1214" r:id="rId274"/>
    <p:sldId id="1215" r:id="rId275"/>
    <p:sldId id="1217" r:id="rId276"/>
    <p:sldId id="1218" r:id="rId277"/>
    <p:sldId id="2443" r:id="rId278"/>
    <p:sldId id="2465" r:id="rId279"/>
    <p:sldId id="2444" r:id="rId280"/>
    <p:sldId id="2445" r:id="rId281"/>
    <p:sldId id="2446" r:id="rId282"/>
    <p:sldId id="2447" r:id="rId283"/>
    <p:sldId id="2448" r:id="rId284"/>
    <p:sldId id="2449" r:id="rId285"/>
    <p:sldId id="2450" r:id="rId286"/>
    <p:sldId id="2451" r:id="rId287"/>
    <p:sldId id="2453" r:id="rId288"/>
    <p:sldId id="2454" r:id="rId289"/>
    <p:sldId id="2455" r:id="rId290"/>
    <p:sldId id="2456" r:id="rId291"/>
    <p:sldId id="2457" r:id="rId292"/>
    <p:sldId id="2458" r:id="rId293"/>
    <p:sldId id="2459" r:id="rId294"/>
    <p:sldId id="2460" r:id="rId295"/>
    <p:sldId id="2461" r:id="rId296"/>
    <p:sldId id="2462" r:id="rId297"/>
    <p:sldId id="2463" r:id="rId298"/>
    <p:sldId id="1219" r:id="rId299"/>
    <p:sldId id="2403" r:id="rId300"/>
    <p:sldId id="1107" r:id="rId301"/>
    <p:sldId id="1160" r:id="rId302"/>
    <p:sldId id="1122" r:id="rId303"/>
    <p:sldId id="1234" r:id="rId304"/>
    <p:sldId id="1126" r:id="rId305"/>
    <p:sldId id="1120" r:id="rId306"/>
    <p:sldId id="1128" r:id="rId307"/>
    <p:sldId id="1129" r:id="rId308"/>
    <p:sldId id="1130" r:id="rId309"/>
    <p:sldId id="1131" r:id="rId310"/>
    <p:sldId id="1132" r:id="rId311"/>
    <p:sldId id="1133" r:id="rId312"/>
    <p:sldId id="1134" r:id="rId313"/>
    <p:sldId id="1135" r:id="rId31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C8A"/>
    <a:srgbClr val="089252"/>
    <a:srgbClr val="246B1B"/>
    <a:srgbClr val="660033"/>
    <a:srgbClr val="C0A523"/>
    <a:srgbClr val="E4CF3D"/>
    <a:srgbClr val="D9D395"/>
    <a:srgbClr val="C7C7C7"/>
    <a:srgbClr val="99FF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E3B05-7380-4C4B-BE19-18A1D8025BF2}" v="1357" dt="2022-03-03T08:23:48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536"/>
  </p:normalViewPr>
  <p:slideViewPr>
    <p:cSldViewPr snapToGrid="0" snapToObjects="1">
      <p:cViewPr varScale="1">
        <p:scale>
          <a:sx n="109" d="100"/>
          <a:sy n="109" d="100"/>
        </p:scale>
        <p:origin x="208" y="6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presProps" Target="presProps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viewProps" Target="viewProps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theme" Target="theme/theme1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tableStyles" Target="tableStyle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microsoft.com/office/2016/11/relationships/changesInfo" Target="changesInfos/changesInfo1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13EE3B05-7380-4C4B-BE19-18A1D8025BF2}"/>
    <pc:docChg chg="undo custSel addSld delSld modSld sldOrd">
      <pc:chgData name="Stack Simplify" userId="30f9c473cae68561" providerId="LiveId" clId="{13EE3B05-7380-4C4B-BE19-18A1D8025BF2}" dt="2022-03-03T08:25:15.831" v="6016" actId="1076"/>
      <pc:docMkLst>
        <pc:docMk/>
      </pc:docMkLst>
      <pc:sldChg chg="addSp delSp modSp add mod modAnim">
        <pc:chgData name="Stack Simplify" userId="30f9c473cae68561" providerId="LiveId" clId="{13EE3B05-7380-4C4B-BE19-18A1D8025BF2}" dt="2022-03-02T05:30:42.558" v="2510" actId="255"/>
        <pc:sldMkLst>
          <pc:docMk/>
          <pc:sldMk cId="2795887954" sldId="2404"/>
        </pc:sldMkLst>
        <pc:spChg chg="mod">
          <ac:chgData name="Stack Simplify" userId="30f9c473cae68561" providerId="LiveId" clId="{13EE3B05-7380-4C4B-BE19-18A1D8025BF2}" dt="2022-03-02T05:30:42.558" v="2510" actId="255"/>
          <ac:spMkLst>
            <pc:docMk/>
            <pc:sldMk cId="2795887954" sldId="2404"/>
            <ac:spMk id="8" creationId="{09329F3B-B988-4BA0-9BEA-4847C35EA442}"/>
          </ac:spMkLst>
        </pc:spChg>
        <pc:spChg chg="mod">
          <ac:chgData name="Stack Simplify" userId="30f9c473cae68561" providerId="LiveId" clId="{13EE3B05-7380-4C4B-BE19-18A1D8025BF2}" dt="2022-03-02T01:33:13.683" v="123" actId="1076"/>
          <ac:spMkLst>
            <pc:docMk/>
            <pc:sldMk cId="2795887954" sldId="2404"/>
            <ac:spMk id="10" creationId="{086F66BA-F746-B745-A9C3-B5D7E108E3DC}"/>
          </ac:spMkLst>
        </pc:spChg>
        <pc:spChg chg="mod">
          <ac:chgData name="Stack Simplify" userId="30f9c473cae68561" providerId="LiveId" clId="{13EE3B05-7380-4C4B-BE19-18A1D8025BF2}" dt="2022-03-02T01:33:19.468" v="124" actId="1076"/>
          <ac:spMkLst>
            <pc:docMk/>
            <pc:sldMk cId="2795887954" sldId="2404"/>
            <ac:spMk id="13" creationId="{1B3C603D-460C-4144-9EEA-A10765349131}"/>
          </ac:spMkLst>
        </pc:spChg>
        <pc:spChg chg="mod">
          <ac:chgData name="Stack Simplify" userId="30f9c473cae68561" providerId="LiveId" clId="{13EE3B05-7380-4C4B-BE19-18A1D8025BF2}" dt="2022-03-02T01:33:19.468" v="124" actId="1076"/>
          <ac:spMkLst>
            <pc:docMk/>
            <pc:sldMk cId="2795887954" sldId="2404"/>
            <ac:spMk id="15" creationId="{F015030F-D70C-F240-936A-14AFDF452EF8}"/>
          </ac:spMkLst>
        </pc:spChg>
        <pc:spChg chg="mod">
          <ac:chgData name="Stack Simplify" userId="30f9c473cae68561" providerId="LiveId" clId="{13EE3B05-7380-4C4B-BE19-18A1D8025BF2}" dt="2022-03-02T01:33:19.468" v="124" actId="1076"/>
          <ac:spMkLst>
            <pc:docMk/>
            <pc:sldMk cId="2795887954" sldId="2404"/>
            <ac:spMk id="18" creationId="{9BEF961E-AB25-7A42-8193-6606F709C081}"/>
          </ac:spMkLst>
        </pc:spChg>
        <pc:spChg chg="del">
          <ac:chgData name="Stack Simplify" userId="30f9c473cae68561" providerId="LiveId" clId="{13EE3B05-7380-4C4B-BE19-18A1D8025BF2}" dt="2022-03-02T01:33:09.901" v="122" actId="478"/>
          <ac:spMkLst>
            <pc:docMk/>
            <pc:sldMk cId="2795887954" sldId="2404"/>
            <ac:spMk id="20" creationId="{690A8B27-544E-A141-9F9D-860C3CC32F99}"/>
          </ac:spMkLst>
        </pc:spChg>
        <pc:picChg chg="mod">
          <ac:chgData name="Stack Simplify" userId="30f9c473cae68561" providerId="LiveId" clId="{13EE3B05-7380-4C4B-BE19-18A1D8025BF2}" dt="2022-03-02T01:33:13.683" v="123" actId="1076"/>
          <ac:picMkLst>
            <pc:docMk/>
            <pc:sldMk cId="2795887954" sldId="2404"/>
            <ac:picMk id="9" creationId="{C16BAE37-A2E6-8747-A389-632690F1469E}"/>
          </ac:picMkLst>
        </pc:picChg>
        <pc:picChg chg="del">
          <ac:chgData name="Stack Simplify" userId="30f9c473cae68561" providerId="LiveId" clId="{13EE3B05-7380-4C4B-BE19-18A1D8025BF2}" dt="2022-03-02T01:32:53.215" v="117" actId="478"/>
          <ac:picMkLst>
            <pc:docMk/>
            <pc:sldMk cId="2795887954" sldId="2404"/>
            <ac:picMk id="12" creationId="{FD5EA6EB-805A-0641-8905-6821F5A5687F}"/>
          </ac:picMkLst>
        </pc:picChg>
        <pc:picChg chg="mod">
          <ac:chgData name="Stack Simplify" userId="30f9c473cae68561" providerId="LiveId" clId="{13EE3B05-7380-4C4B-BE19-18A1D8025BF2}" dt="2022-03-02T01:33:19.468" v="124" actId="1076"/>
          <ac:picMkLst>
            <pc:docMk/>
            <pc:sldMk cId="2795887954" sldId="2404"/>
            <ac:picMk id="14" creationId="{09EE5862-9A4B-4447-ACC4-A0188A8B5E31}"/>
          </ac:picMkLst>
        </pc:picChg>
        <pc:picChg chg="add mod">
          <ac:chgData name="Stack Simplify" userId="30f9c473cae68561" providerId="LiveId" clId="{13EE3B05-7380-4C4B-BE19-18A1D8025BF2}" dt="2022-03-02T01:33:19.468" v="124" actId="1076"/>
          <ac:picMkLst>
            <pc:docMk/>
            <pc:sldMk cId="2795887954" sldId="2404"/>
            <ac:picMk id="16" creationId="{F1187794-E18C-D442-BC8A-78F8B90C8400}"/>
          </ac:picMkLst>
        </pc:picChg>
        <pc:picChg chg="mod">
          <ac:chgData name="Stack Simplify" userId="30f9c473cae68561" providerId="LiveId" clId="{13EE3B05-7380-4C4B-BE19-18A1D8025BF2}" dt="2022-03-02T01:33:19.468" v="124" actId="1076"/>
          <ac:picMkLst>
            <pc:docMk/>
            <pc:sldMk cId="2795887954" sldId="2404"/>
            <ac:picMk id="17" creationId="{5DDBBDFA-910E-1945-9536-636C98BF84CF}"/>
          </ac:picMkLst>
        </pc:picChg>
        <pc:picChg chg="del">
          <ac:chgData name="Stack Simplify" userId="30f9c473cae68561" providerId="LiveId" clId="{13EE3B05-7380-4C4B-BE19-18A1D8025BF2}" dt="2022-03-02T01:33:09.901" v="122" actId="478"/>
          <ac:picMkLst>
            <pc:docMk/>
            <pc:sldMk cId="2795887954" sldId="2404"/>
            <ac:picMk id="19" creationId="{80EFF516-B612-064D-9A4F-0C8CDE8AF7CE}"/>
          </ac:picMkLst>
        </pc:picChg>
      </pc:sldChg>
      <pc:sldChg chg="modSp add mod">
        <pc:chgData name="Stack Simplify" userId="30f9c473cae68561" providerId="LiveId" clId="{13EE3B05-7380-4C4B-BE19-18A1D8025BF2}" dt="2022-03-02T01:32:00.410" v="64" actId="207"/>
        <pc:sldMkLst>
          <pc:docMk/>
          <pc:sldMk cId="2782512688" sldId="2405"/>
        </pc:sldMkLst>
        <pc:spChg chg="mod">
          <ac:chgData name="Stack Simplify" userId="30f9c473cae68561" providerId="LiveId" clId="{13EE3B05-7380-4C4B-BE19-18A1D8025BF2}" dt="2022-03-02T01:32:00.410" v="64" actId="207"/>
          <ac:spMkLst>
            <pc:docMk/>
            <pc:sldMk cId="2782512688" sldId="2405"/>
            <ac:spMk id="4" creationId="{23CE5DB2-0273-7246-9473-47429868237B}"/>
          </ac:spMkLst>
        </pc:spChg>
      </pc:sldChg>
      <pc:sldChg chg="modSp add mod">
        <pc:chgData name="Stack Simplify" userId="30f9c473cae68561" providerId="LiveId" clId="{13EE3B05-7380-4C4B-BE19-18A1D8025BF2}" dt="2022-03-02T01:32:11.659" v="69" actId="207"/>
        <pc:sldMkLst>
          <pc:docMk/>
          <pc:sldMk cId="2845798607" sldId="2406"/>
        </pc:sldMkLst>
        <pc:spChg chg="mod">
          <ac:chgData name="Stack Simplify" userId="30f9c473cae68561" providerId="LiveId" clId="{13EE3B05-7380-4C4B-BE19-18A1D8025BF2}" dt="2022-03-02T01:32:11.659" v="69" actId="207"/>
          <ac:spMkLst>
            <pc:docMk/>
            <pc:sldMk cId="2845798607" sldId="2406"/>
            <ac:spMk id="4" creationId="{23CE5DB2-0273-7246-9473-47429868237B}"/>
          </ac:spMkLst>
        </pc:spChg>
      </pc:sldChg>
      <pc:sldChg chg="addSp delSp modSp new mod modAnim">
        <pc:chgData name="Stack Simplify" userId="30f9c473cae68561" providerId="LiveId" clId="{13EE3B05-7380-4C4B-BE19-18A1D8025BF2}" dt="2022-03-02T02:34:18.857" v="1347" actId="207"/>
        <pc:sldMkLst>
          <pc:docMk/>
          <pc:sldMk cId="2805825554" sldId="2407"/>
        </pc:sldMkLst>
        <pc:spChg chg="del">
          <ac:chgData name="Stack Simplify" userId="30f9c473cae68561" providerId="LiveId" clId="{13EE3B05-7380-4C4B-BE19-18A1D8025BF2}" dt="2022-03-02T01:38:53.073" v="147" actId="478"/>
          <ac:spMkLst>
            <pc:docMk/>
            <pc:sldMk cId="2805825554" sldId="2407"/>
            <ac:spMk id="3" creationId="{C9CFA616-FB76-7149-83AE-6171F8545ECD}"/>
          </ac:spMkLst>
        </pc:spChg>
        <pc:spChg chg="mod">
          <ac:chgData name="Stack Simplify" userId="30f9c473cae68561" providerId="LiveId" clId="{13EE3B05-7380-4C4B-BE19-18A1D8025BF2}" dt="2022-03-02T01:41:30.960" v="247" actId="1076"/>
          <ac:spMkLst>
            <pc:docMk/>
            <pc:sldMk cId="2805825554" sldId="2407"/>
            <ac:spMk id="4" creationId="{913E3425-6CD6-3442-8B81-022879515F6B}"/>
          </ac:spMkLst>
        </pc:spChg>
        <pc:spChg chg="add mod">
          <ac:chgData name="Stack Simplify" userId="30f9c473cae68561" providerId="LiveId" clId="{13EE3B05-7380-4C4B-BE19-18A1D8025BF2}" dt="2022-03-02T02:34:18.857" v="1347" actId="207"/>
          <ac:spMkLst>
            <pc:docMk/>
            <pc:sldMk cId="2805825554" sldId="2407"/>
            <ac:spMk id="5" creationId="{C435A7FC-00A9-EF48-8E5E-8E65E1C051D5}"/>
          </ac:spMkLst>
        </pc:spChg>
        <pc:spChg chg="add mod">
          <ac:chgData name="Stack Simplify" userId="30f9c473cae68561" providerId="LiveId" clId="{13EE3B05-7380-4C4B-BE19-18A1D8025BF2}" dt="2022-03-02T02:28:44.298" v="1140" actId="207"/>
          <ac:spMkLst>
            <pc:docMk/>
            <pc:sldMk cId="2805825554" sldId="2407"/>
            <ac:spMk id="6" creationId="{2F747FC3-5B9E-3B49-928D-67368109D7AC}"/>
          </ac:spMkLst>
        </pc:spChg>
        <pc:spChg chg="add mod">
          <ac:chgData name="Stack Simplify" userId="30f9c473cae68561" providerId="LiveId" clId="{13EE3B05-7380-4C4B-BE19-18A1D8025BF2}" dt="2022-03-02T01:43:27.200" v="315" actId="113"/>
          <ac:spMkLst>
            <pc:docMk/>
            <pc:sldMk cId="2805825554" sldId="2407"/>
            <ac:spMk id="7" creationId="{53C6B01F-C744-0549-A668-A0B172B3EBFE}"/>
          </ac:spMkLst>
        </pc:spChg>
      </pc:sldChg>
      <pc:sldChg chg="addSp delSp modSp new mod modAnim">
        <pc:chgData name="Stack Simplify" userId="30f9c473cae68561" providerId="LiveId" clId="{13EE3B05-7380-4C4B-BE19-18A1D8025BF2}" dt="2022-03-03T01:10:26.839" v="5620" actId="207"/>
        <pc:sldMkLst>
          <pc:docMk/>
          <pc:sldMk cId="2762146311" sldId="2408"/>
        </pc:sldMkLst>
        <pc:spChg chg="del">
          <ac:chgData name="Stack Simplify" userId="30f9c473cae68561" providerId="LiveId" clId="{13EE3B05-7380-4C4B-BE19-18A1D8025BF2}" dt="2022-03-02T02:11:30.757" v="450" actId="478"/>
          <ac:spMkLst>
            <pc:docMk/>
            <pc:sldMk cId="2762146311" sldId="2408"/>
            <ac:spMk id="3" creationId="{825EE9BA-B101-ED42-B18C-7A08A9A6142E}"/>
          </ac:spMkLst>
        </pc:spChg>
        <pc:spChg chg="del mod">
          <ac:chgData name="Stack Simplify" userId="30f9c473cae68561" providerId="LiveId" clId="{13EE3B05-7380-4C4B-BE19-18A1D8025BF2}" dt="2022-03-02T01:45:01.782" v="360" actId="478"/>
          <ac:spMkLst>
            <pc:docMk/>
            <pc:sldMk cId="2762146311" sldId="2408"/>
            <ac:spMk id="4" creationId="{9CD4CD90-762C-7148-98D3-73B2495FAE11}"/>
          </ac:spMkLst>
        </pc:spChg>
        <pc:spChg chg="add del mod">
          <ac:chgData name="Stack Simplify" userId="30f9c473cae68561" providerId="LiveId" clId="{13EE3B05-7380-4C4B-BE19-18A1D8025BF2}" dt="2022-03-02T02:12:37.526" v="464" actId="478"/>
          <ac:spMkLst>
            <pc:docMk/>
            <pc:sldMk cId="2762146311" sldId="2408"/>
            <ac:spMk id="5" creationId="{D1E5CBCD-071D-BF4C-93AA-A949CDF6D188}"/>
          </ac:spMkLst>
        </pc:spChg>
        <pc:spChg chg="add del">
          <ac:chgData name="Stack Simplify" userId="30f9c473cae68561" providerId="LiveId" clId="{13EE3B05-7380-4C4B-BE19-18A1D8025BF2}" dt="2022-03-02T02:12:04.875" v="453" actId="11529"/>
          <ac:spMkLst>
            <pc:docMk/>
            <pc:sldMk cId="2762146311" sldId="2408"/>
            <ac:spMk id="6" creationId="{BA0B9EE7-2E56-DF40-82C8-BE7836F0FA41}"/>
          </ac:spMkLst>
        </pc:spChg>
        <pc:spChg chg="add mod">
          <ac:chgData name="Stack Simplify" userId="30f9c473cae68561" providerId="LiveId" clId="{13EE3B05-7380-4C4B-BE19-18A1D8025BF2}" dt="2022-03-02T02:34:27.298" v="1349" actId="207"/>
          <ac:spMkLst>
            <pc:docMk/>
            <pc:sldMk cId="2762146311" sldId="2408"/>
            <ac:spMk id="7" creationId="{912D041B-06FC-B443-9848-7B9671FB804C}"/>
          </ac:spMkLst>
        </pc:spChg>
        <pc:spChg chg="add mod">
          <ac:chgData name="Stack Simplify" userId="30f9c473cae68561" providerId="LiveId" clId="{13EE3B05-7380-4C4B-BE19-18A1D8025BF2}" dt="2022-03-02T02:26:54.749" v="1123" actId="207"/>
          <ac:spMkLst>
            <pc:docMk/>
            <pc:sldMk cId="2762146311" sldId="2408"/>
            <ac:spMk id="8" creationId="{F5F6E7D7-EDFD-6540-883A-EDE0598E923A}"/>
          </ac:spMkLst>
        </pc:spChg>
        <pc:spChg chg="add mod">
          <ac:chgData name="Stack Simplify" userId="30f9c473cae68561" providerId="LiveId" clId="{13EE3B05-7380-4C4B-BE19-18A1D8025BF2}" dt="2022-03-02T02:27:27.748" v="1128" actId="207"/>
          <ac:spMkLst>
            <pc:docMk/>
            <pc:sldMk cId="2762146311" sldId="2408"/>
            <ac:spMk id="9" creationId="{5FB207A1-B999-5B46-9CEF-6499503E7ACF}"/>
          </ac:spMkLst>
        </pc:spChg>
        <pc:spChg chg="add mod">
          <ac:chgData name="Stack Simplify" userId="30f9c473cae68561" providerId="LiveId" clId="{13EE3B05-7380-4C4B-BE19-18A1D8025BF2}" dt="2022-03-02T03:11:23.197" v="2476" actId="207"/>
          <ac:spMkLst>
            <pc:docMk/>
            <pc:sldMk cId="2762146311" sldId="2408"/>
            <ac:spMk id="10" creationId="{3F752FFC-C8CC-2047-9F5E-838DE4420592}"/>
          </ac:spMkLst>
        </pc:spChg>
        <pc:spChg chg="add mod">
          <ac:chgData name="Stack Simplify" userId="30f9c473cae68561" providerId="LiveId" clId="{13EE3B05-7380-4C4B-BE19-18A1D8025BF2}" dt="2022-03-02T03:11:20.859" v="2475" actId="207"/>
          <ac:spMkLst>
            <pc:docMk/>
            <pc:sldMk cId="2762146311" sldId="2408"/>
            <ac:spMk id="11" creationId="{8AF74145-60F3-D941-B800-CE771617B301}"/>
          </ac:spMkLst>
        </pc:spChg>
        <pc:spChg chg="add mod">
          <ac:chgData name="Stack Simplify" userId="30f9c473cae68561" providerId="LiveId" clId="{13EE3B05-7380-4C4B-BE19-18A1D8025BF2}" dt="2022-03-02T03:11:43.645" v="2479" actId="207"/>
          <ac:spMkLst>
            <pc:docMk/>
            <pc:sldMk cId="2762146311" sldId="2408"/>
            <ac:spMk id="12" creationId="{4E888E04-33BF-6740-B95B-81B675527A5E}"/>
          </ac:spMkLst>
        </pc:spChg>
        <pc:spChg chg="add mod">
          <ac:chgData name="Stack Simplify" userId="30f9c473cae68561" providerId="LiveId" clId="{13EE3B05-7380-4C4B-BE19-18A1D8025BF2}" dt="2022-03-03T01:10:01.550" v="5616" actId="207"/>
          <ac:spMkLst>
            <pc:docMk/>
            <pc:sldMk cId="2762146311" sldId="2408"/>
            <ac:spMk id="13" creationId="{79A35BFA-6A4B-1E46-A3AF-09497E69B461}"/>
          </ac:spMkLst>
        </pc:spChg>
        <pc:spChg chg="add mod">
          <ac:chgData name="Stack Simplify" userId="30f9c473cae68561" providerId="LiveId" clId="{13EE3B05-7380-4C4B-BE19-18A1D8025BF2}" dt="2022-03-03T01:08:34.871" v="5541" actId="207"/>
          <ac:spMkLst>
            <pc:docMk/>
            <pc:sldMk cId="2762146311" sldId="2408"/>
            <ac:spMk id="14" creationId="{959686F5-48B9-8447-BAA6-23988E16A365}"/>
          </ac:spMkLst>
        </pc:spChg>
        <pc:spChg chg="add mod">
          <ac:chgData name="Stack Simplify" userId="30f9c473cae68561" providerId="LiveId" clId="{13EE3B05-7380-4C4B-BE19-18A1D8025BF2}" dt="2022-03-03T01:10:15.735" v="5618" actId="207"/>
          <ac:spMkLst>
            <pc:docMk/>
            <pc:sldMk cId="2762146311" sldId="2408"/>
            <ac:spMk id="15" creationId="{97839D86-17C3-974B-9B12-59F5F4100D1E}"/>
          </ac:spMkLst>
        </pc:spChg>
        <pc:spChg chg="add mod">
          <ac:chgData name="Stack Simplify" userId="30f9c473cae68561" providerId="LiveId" clId="{13EE3B05-7380-4C4B-BE19-18A1D8025BF2}" dt="2022-03-03T01:10:26.839" v="5620" actId="207"/>
          <ac:spMkLst>
            <pc:docMk/>
            <pc:sldMk cId="2762146311" sldId="2408"/>
            <ac:spMk id="16" creationId="{9EE5EFD5-3BA6-4E43-989C-AB33CFA6E5A0}"/>
          </ac:spMkLst>
        </pc:spChg>
        <pc:spChg chg="add mod">
          <ac:chgData name="Stack Simplify" userId="30f9c473cae68561" providerId="LiveId" clId="{13EE3B05-7380-4C4B-BE19-18A1D8025BF2}" dt="2022-03-02T02:29:39.741" v="1143" actId="207"/>
          <ac:spMkLst>
            <pc:docMk/>
            <pc:sldMk cId="2762146311" sldId="2408"/>
            <ac:spMk id="17" creationId="{0A1ED8F2-A03D-A745-A4CD-5CF43909DCBB}"/>
          </ac:spMkLst>
        </pc:spChg>
        <pc:spChg chg="add mod">
          <ac:chgData name="Stack Simplify" userId="30f9c473cae68561" providerId="LiveId" clId="{13EE3B05-7380-4C4B-BE19-18A1D8025BF2}" dt="2022-03-02T03:11:32.313" v="2477" actId="207"/>
          <ac:spMkLst>
            <pc:docMk/>
            <pc:sldMk cId="2762146311" sldId="2408"/>
            <ac:spMk id="18" creationId="{FD9B1DFC-FFF3-8043-8F8D-1C2A794CF874}"/>
          </ac:spMkLst>
        </pc:spChg>
        <pc:spChg chg="add mod">
          <ac:chgData name="Stack Simplify" userId="30f9c473cae68561" providerId="LiveId" clId="{13EE3B05-7380-4C4B-BE19-18A1D8025BF2}" dt="2022-03-02T03:11:39.828" v="2478" actId="207"/>
          <ac:spMkLst>
            <pc:docMk/>
            <pc:sldMk cId="2762146311" sldId="2408"/>
            <ac:spMk id="19" creationId="{03835939-3874-7640-B8BD-7AA34F5940A6}"/>
          </ac:spMkLst>
        </pc:spChg>
        <pc:picChg chg="add mod">
          <ac:chgData name="Stack Simplify" userId="30f9c473cae68561" providerId="LiveId" clId="{13EE3B05-7380-4C4B-BE19-18A1D8025BF2}" dt="2022-03-02T02:26:15.289" v="1119" actId="2085"/>
          <ac:picMkLst>
            <pc:docMk/>
            <pc:sldMk cId="2762146311" sldId="2408"/>
            <ac:picMk id="20" creationId="{A80B0A33-68DB-0A49-B12C-FBFF318705C4}"/>
          </ac:picMkLst>
        </pc:picChg>
      </pc:sldChg>
      <pc:sldChg chg="addSp delSp modSp new del mod modAnim">
        <pc:chgData name="Stack Simplify" userId="30f9c473cae68561" providerId="LiveId" clId="{13EE3B05-7380-4C4B-BE19-18A1D8025BF2}" dt="2022-03-03T01:11:15.120" v="5621" actId="2696"/>
        <pc:sldMkLst>
          <pc:docMk/>
          <pc:sldMk cId="2897591767" sldId="2409"/>
        </pc:sldMkLst>
        <pc:spChg chg="del">
          <ac:chgData name="Stack Simplify" userId="30f9c473cae68561" providerId="LiveId" clId="{13EE3B05-7380-4C4B-BE19-18A1D8025BF2}" dt="2022-03-02T02:33:27.693" v="1246" actId="478"/>
          <ac:spMkLst>
            <pc:docMk/>
            <pc:sldMk cId="2897591767" sldId="2409"/>
            <ac:spMk id="3" creationId="{F0D384E8-3E04-1E42-9186-F50FC5CD5C0E}"/>
          </ac:spMkLst>
        </pc:spChg>
        <pc:spChg chg="del">
          <ac:chgData name="Stack Simplify" userId="30f9c473cae68561" providerId="LiveId" clId="{13EE3B05-7380-4C4B-BE19-18A1D8025BF2}" dt="2022-03-02T02:33:26.401" v="1245" actId="478"/>
          <ac:spMkLst>
            <pc:docMk/>
            <pc:sldMk cId="2897591767" sldId="2409"/>
            <ac:spMk id="4" creationId="{6BF61472-1C15-5948-8D47-C56391A2AAE5}"/>
          </ac:spMkLst>
        </pc:spChg>
        <pc:spChg chg="add mod">
          <ac:chgData name="Stack Simplify" userId="30f9c473cae68561" providerId="LiveId" clId="{13EE3B05-7380-4C4B-BE19-18A1D8025BF2}" dt="2022-03-02T02:39:22.369" v="1566" actId="20577"/>
          <ac:spMkLst>
            <pc:docMk/>
            <pc:sldMk cId="2897591767" sldId="2409"/>
            <ac:spMk id="5" creationId="{8028DF9B-B8D5-D842-A62B-28D036769BE7}"/>
          </ac:spMkLst>
        </pc:spChg>
        <pc:spChg chg="add del mod">
          <ac:chgData name="Stack Simplify" userId="30f9c473cae68561" providerId="LiveId" clId="{13EE3B05-7380-4C4B-BE19-18A1D8025BF2}" dt="2022-03-02T02:48:18.866" v="1662" actId="478"/>
          <ac:spMkLst>
            <pc:docMk/>
            <pc:sldMk cId="2897591767" sldId="2409"/>
            <ac:spMk id="7" creationId="{4E4B84C7-A707-DB43-94D8-A979725C3676}"/>
          </ac:spMkLst>
        </pc:spChg>
        <pc:spChg chg="add mod">
          <ac:chgData name="Stack Simplify" userId="30f9c473cae68561" providerId="LiveId" clId="{13EE3B05-7380-4C4B-BE19-18A1D8025BF2}" dt="2022-03-02T02:50:14.737" v="1701" actId="1076"/>
          <ac:spMkLst>
            <pc:docMk/>
            <pc:sldMk cId="2897591767" sldId="2409"/>
            <ac:spMk id="8" creationId="{7ED043C9-CBDD-7F48-84F0-F4D120A52154}"/>
          </ac:spMkLst>
        </pc:spChg>
        <pc:spChg chg="add mod">
          <ac:chgData name="Stack Simplify" userId="30f9c473cae68561" providerId="LiveId" clId="{13EE3B05-7380-4C4B-BE19-18A1D8025BF2}" dt="2022-03-02T02:53:23.710" v="1728" actId="692"/>
          <ac:spMkLst>
            <pc:docMk/>
            <pc:sldMk cId="2897591767" sldId="2409"/>
            <ac:spMk id="10" creationId="{ED41C08A-D236-9A4B-AFA8-C2295873A0CD}"/>
          </ac:spMkLst>
        </pc:spChg>
        <pc:spChg chg="add mod">
          <ac:chgData name="Stack Simplify" userId="30f9c473cae68561" providerId="LiveId" clId="{13EE3B05-7380-4C4B-BE19-18A1D8025BF2}" dt="2022-03-02T02:52:46.925" v="1721" actId="2085"/>
          <ac:spMkLst>
            <pc:docMk/>
            <pc:sldMk cId="2897591767" sldId="2409"/>
            <ac:spMk id="11" creationId="{1D0CDCD3-E85D-8A40-AB2D-1B13CB10B0E1}"/>
          </ac:spMkLst>
        </pc:spChg>
        <pc:spChg chg="add mod">
          <ac:chgData name="Stack Simplify" userId="30f9c473cae68561" providerId="LiveId" clId="{13EE3B05-7380-4C4B-BE19-18A1D8025BF2}" dt="2022-03-02T02:53:01.871" v="1724" actId="207"/>
          <ac:spMkLst>
            <pc:docMk/>
            <pc:sldMk cId="2897591767" sldId="2409"/>
            <ac:spMk id="12" creationId="{D6A203F7-89B0-3247-AA47-7B30B19EA6F1}"/>
          </ac:spMkLst>
        </pc:spChg>
        <pc:spChg chg="add mod">
          <ac:chgData name="Stack Simplify" userId="30f9c473cae68561" providerId="LiveId" clId="{13EE3B05-7380-4C4B-BE19-18A1D8025BF2}" dt="2022-03-02T02:53:33.186" v="1729" actId="207"/>
          <ac:spMkLst>
            <pc:docMk/>
            <pc:sldMk cId="2897591767" sldId="2409"/>
            <ac:spMk id="13" creationId="{42005BAE-549A-9147-A78D-A4E6D891AC21}"/>
          </ac:spMkLst>
        </pc:spChg>
        <pc:spChg chg="add mod">
          <ac:chgData name="Stack Simplify" userId="30f9c473cae68561" providerId="LiveId" clId="{13EE3B05-7380-4C4B-BE19-18A1D8025BF2}" dt="2022-03-02T02:54:51.686" v="1800" actId="207"/>
          <ac:spMkLst>
            <pc:docMk/>
            <pc:sldMk cId="2897591767" sldId="2409"/>
            <ac:spMk id="15" creationId="{12638156-D007-3049-8A85-4B78987B2B0E}"/>
          </ac:spMkLst>
        </pc:spChg>
        <pc:spChg chg="add mod">
          <ac:chgData name="Stack Simplify" userId="30f9c473cae68561" providerId="LiveId" clId="{13EE3B05-7380-4C4B-BE19-18A1D8025BF2}" dt="2022-03-02T02:53:39.315" v="1731" actId="207"/>
          <ac:spMkLst>
            <pc:docMk/>
            <pc:sldMk cId="2897591767" sldId="2409"/>
            <ac:spMk id="16" creationId="{29AD7966-B540-4948-80B3-402D4CC299E9}"/>
          </ac:spMkLst>
        </pc:spChg>
        <pc:spChg chg="add mod">
          <ac:chgData name="Stack Simplify" userId="30f9c473cae68561" providerId="LiveId" clId="{13EE3B05-7380-4C4B-BE19-18A1D8025BF2}" dt="2022-03-02T02:59:18.341" v="2158" actId="207"/>
          <ac:spMkLst>
            <pc:docMk/>
            <pc:sldMk cId="2897591767" sldId="2409"/>
            <ac:spMk id="35" creationId="{47A66050-7F7B-BE46-B7A3-35F06DC7F8CD}"/>
          </ac:spMkLst>
        </pc:spChg>
        <pc:spChg chg="add mod">
          <ac:chgData name="Stack Simplify" userId="30f9c473cae68561" providerId="LiveId" clId="{13EE3B05-7380-4C4B-BE19-18A1D8025BF2}" dt="2022-03-02T02:59:29.099" v="2159" actId="207"/>
          <ac:spMkLst>
            <pc:docMk/>
            <pc:sldMk cId="2897591767" sldId="2409"/>
            <ac:spMk id="36" creationId="{DE390BB4-877B-ED4B-B409-9CFDBE57C352}"/>
          </ac:spMkLst>
        </pc:spChg>
        <pc:picChg chg="add del mod">
          <ac:chgData name="Stack Simplify" userId="30f9c473cae68561" providerId="LiveId" clId="{13EE3B05-7380-4C4B-BE19-18A1D8025BF2}" dt="2022-03-02T02:48:18.866" v="1662" actId="478"/>
          <ac:picMkLst>
            <pc:docMk/>
            <pc:sldMk cId="2897591767" sldId="2409"/>
            <ac:picMk id="6" creationId="{1C00193D-7CCD-C740-A454-3E23D5A996D6}"/>
          </ac:picMkLst>
        </pc:picChg>
        <pc:picChg chg="add mod">
          <ac:chgData name="Stack Simplify" userId="30f9c473cae68561" providerId="LiveId" clId="{13EE3B05-7380-4C4B-BE19-18A1D8025BF2}" dt="2022-03-02T02:50:14.737" v="1701" actId="1076"/>
          <ac:picMkLst>
            <pc:docMk/>
            <pc:sldMk cId="2897591767" sldId="2409"/>
            <ac:picMk id="9" creationId="{977DE831-961C-2F49-B7FE-D3EA42B6482F}"/>
          </ac:picMkLst>
        </pc:picChg>
        <pc:picChg chg="add mod">
          <ac:chgData name="Stack Simplify" userId="30f9c473cae68561" providerId="LiveId" clId="{13EE3B05-7380-4C4B-BE19-18A1D8025BF2}" dt="2022-03-02T02:50:14.737" v="1701" actId="1076"/>
          <ac:picMkLst>
            <pc:docMk/>
            <pc:sldMk cId="2897591767" sldId="2409"/>
            <ac:picMk id="14" creationId="{D6BD1CF7-E161-F941-B92A-D2479B2442B0}"/>
          </ac:picMkLst>
        </pc:picChg>
        <pc:cxnChg chg="add mod">
          <ac:chgData name="Stack Simplify" userId="30f9c473cae68561" providerId="LiveId" clId="{13EE3B05-7380-4C4B-BE19-18A1D8025BF2}" dt="2022-03-02T02:53:20.328" v="1727" actId="692"/>
          <ac:cxnSpMkLst>
            <pc:docMk/>
            <pc:sldMk cId="2897591767" sldId="2409"/>
            <ac:cxnSpMk id="18" creationId="{D545D908-4D8E-444B-9F91-81E4BDF68EF4}"/>
          </ac:cxnSpMkLst>
        </pc:cxnChg>
        <pc:cxnChg chg="add mod">
          <ac:chgData name="Stack Simplify" userId="30f9c473cae68561" providerId="LiveId" clId="{13EE3B05-7380-4C4B-BE19-18A1D8025BF2}" dt="2022-03-02T02:53:20.328" v="1727" actId="692"/>
          <ac:cxnSpMkLst>
            <pc:docMk/>
            <pc:sldMk cId="2897591767" sldId="2409"/>
            <ac:cxnSpMk id="20" creationId="{CEB3F5DC-D934-9F4A-8732-6A93D93E1B77}"/>
          </ac:cxnSpMkLst>
        </pc:cxnChg>
        <pc:cxnChg chg="add mod">
          <ac:chgData name="Stack Simplify" userId="30f9c473cae68561" providerId="LiveId" clId="{13EE3B05-7380-4C4B-BE19-18A1D8025BF2}" dt="2022-03-02T02:53:13.608" v="1726" actId="692"/>
          <ac:cxnSpMkLst>
            <pc:docMk/>
            <pc:sldMk cId="2897591767" sldId="2409"/>
            <ac:cxnSpMk id="22" creationId="{45234E58-DFAC-1448-BD7B-F670DA0D838F}"/>
          </ac:cxnSpMkLst>
        </pc:cxnChg>
        <pc:cxnChg chg="add mod">
          <ac:chgData name="Stack Simplify" userId="30f9c473cae68561" providerId="LiveId" clId="{13EE3B05-7380-4C4B-BE19-18A1D8025BF2}" dt="2022-03-02T02:53:13.608" v="1726" actId="692"/>
          <ac:cxnSpMkLst>
            <pc:docMk/>
            <pc:sldMk cId="2897591767" sldId="2409"/>
            <ac:cxnSpMk id="24" creationId="{DF8CC76B-9ED9-3E43-9AC3-46EC46886312}"/>
          </ac:cxnSpMkLst>
        </pc:cxnChg>
        <pc:cxnChg chg="add mod">
          <ac:chgData name="Stack Simplify" userId="30f9c473cae68561" providerId="LiveId" clId="{13EE3B05-7380-4C4B-BE19-18A1D8025BF2}" dt="2022-03-02T02:53:13.608" v="1726" actId="692"/>
          <ac:cxnSpMkLst>
            <pc:docMk/>
            <pc:sldMk cId="2897591767" sldId="2409"/>
            <ac:cxnSpMk id="26" creationId="{DAE55E60-6C3A-BB48-9EBD-32F5CDCBEDBF}"/>
          </ac:cxnSpMkLst>
        </pc:cxnChg>
        <pc:cxnChg chg="add mod">
          <ac:chgData name="Stack Simplify" userId="30f9c473cae68561" providerId="LiveId" clId="{13EE3B05-7380-4C4B-BE19-18A1D8025BF2}" dt="2022-03-02T02:53:13.608" v="1726" actId="692"/>
          <ac:cxnSpMkLst>
            <pc:docMk/>
            <pc:sldMk cId="2897591767" sldId="2409"/>
            <ac:cxnSpMk id="28" creationId="{CED0C53A-A9B6-9547-8C19-6ED4455B6A57}"/>
          </ac:cxnSpMkLst>
        </pc:cxnChg>
      </pc:sldChg>
      <pc:sldChg chg="modSp add">
        <pc:chgData name="Stack Simplify" userId="30f9c473cae68561" providerId="LiveId" clId="{13EE3B05-7380-4C4B-BE19-18A1D8025BF2}" dt="2022-03-03T01:11:58.928" v="5626" actId="207"/>
        <pc:sldMkLst>
          <pc:docMk/>
          <pc:sldMk cId="3561379729" sldId="2409"/>
        </pc:sldMkLst>
        <pc:spChg chg="mod">
          <ac:chgData name="Stack Simplify" userId="30f9c473cae68561" providerId="LiveId" clId="{13EE3B05-7380-4C4B-BE19-18A1D8025BF2}" dt="2022-03-03T01:11:53.993" v="5625" actId="207"/>
          <ac:spMkLst>
            <pc:docMk/>
            <pc:sldMk cId="3561379729" sldId="2409"/>
            <ac:spMk id="11" creationId="{1D0CDCD3-E85D-8A40-AB2D-1B13CB10B0E1}"/>
          </ac:spMkLst>
        </pc:spChg>
        <pc:spChg chg="mod">
          <ac:chgData name="Stack Simplify" userId="30f9c473cae68561" providerId="LiveId" clId="{13EE3B05-7380-4C4B-BE19-18A1D8025BF2}" dt="2022-03-03T01:11:58.928" v="5626" actId="207"/>
          <ac:spMkLst>
            <pc:docMk/>
            <pc:sldMk cId="3561379729" sldId="2409"/>
            <ac:spMk id="12" creationId="{D6A203F7-89B0-3247-AA47-7B30B19EA6F1}"/>
          </ac:spMkLst>
        </pc:spChg>
      </pc:sldChg>
      <pc:sldChg chg="addSp delSp modSp new mod">
        <pc:chgData name="Stack Simplify" userId="30f9c473cae68561" providerId="LiveId" clId="{13EE3B05-7380-4C4B-BE19-18A1D8025BF2}" dt="2022-03-02T03:06:16.763" v="2281" actId="207"/>
        <pc:sldMkLst>
          <pc:docMk/>
          <pc:sldMk cId="3171256481" sldId="2410"/>
        </pc:sldMkLst>
        <pc:spChg chg="del">
          <ac:chgData name="Stack Simplify" userId="30f9c473cae68561" providerId="LiveId" clId="{13EE3B05-7380-4C4B-BE19-18A1D8025BF2}" dt="2022-03-02T03:03:56.014" v="2169"/>
          <ac:spMkLst>
            <pc:docMk/>
            <pc:sldMk cId="3171256481" sldId="2410"/>
            <ac:spMk id="3" creationId="{27A03187-D0CA-EA4D-ACF6-5DB7B3D04D73}"/>
          </ac:spMkLst>
        </pc:spChg>
        <pc:spChg chg="del mod">
          <ac:chgData name="Stack Simplify" userId="30f9c473cae68561" providerId="LiveId" clId="{13EE3B05-7380-4C4B-BE19-18A1D8025BF2}" dt="2022-03-02T03:04:55.446" v="2218" actId="478"/>
          <ac:spMkLst>
            <pc:docMk/>
            <pc:sldMk cId="3171256481" sldId="2410"/>
            <ac:spMk id="4" creationId="{EE42CFF9-F5F8-CF46-B0C8-42A6EAF28278}"/>
          </ac:spMkLst>
        </pc:spChg>
        <pc:spChg chg="add del mod">
          <ac:chgData name="Stack Simplify" userId="30f9c473cae68561" providerId="LiveId" clId="{13EE3B05-7380-4C4B-BE19-18A1D8025BF2}" dt="2022-03-02T03:04:57.634" v="2219" actId="478"/>
          <ac:spMkLst>
            <pc:docMk/>
            <pc:sldMk cId="3171256481" sldId="2410"/>
            <ac:spMk id="7" creationId="{9FB63B96-6C06-A446-95B3-F0E036A0B082}"/>
          </ac:spMkLst>
        </pc:spChg>
        <pc:spChg chg="add mod">
          <ac:chgData name="Stack Simplify" userId="30f9c473cae68561" providerId="LiveId" clId="{13EE3B05-7380-4C4B-BE19-18A1D8025BF2}" dt="2022-03-02T03:06:16.763" v="2281" actId="207"/>
          <ac:spMkLst>
            <pc:docMk/>
            <pc:sldMk cId="3171256481" sldId="2410"/>
            <ac:spMk id="8" creationId="{26DB8D5A-0CDE-6C43-A330-60192648FD53}"/>
          </ac:spMkLst>
        </pc:spChg>
        <pc:spChg chg="add mod">
          <ac:chgData name="Stack Simplify" userId="30f9c473cae68561" providerId="LiveId" clId="{13EE3B05-7380-4C4B-BE19-18A1D8025BF2}" dt="2022-03-02T03:06:12.924" v="2280" actId="207"/>
          <ac:spMkLst>
            <pc:docMk/>
            <pc:sldMk cId="3171256481" sldId="2410"/>
            <ac:spMk id="9" creationId="{C62BB6A8-8198-D34E-B6A5-AC2E2FCCCAEC}"/>
          </ac:spMkLst>
        </pc:spChg>
        <pc:picChg chg="add mod">
          <ac:chgData name="Stack Simplify" userId="30f9c473cae68561" providerId="LiveId" clId="{13EE3B05-7380-4C4B-BE19-18A1D8025BF2}" dt="2022-03-02T03:05:27.015" v="2241" actId="14100"/>
          <ac:picMkLst>
            <pc:docMk/>
            <pc:sldMk cId="3171256481" sldId="2410"/>
            <ac:picMk id="5" creationId="{1B4556C0-24F1-8B41-B3D7-4D19E5EE68C0}"/>
          </ac:picMkLst>
        </pc:picChg>
      </pc:sldChg>
      <pc:sldChg chg="addSp delSp modSp new del mod ord">
        <pc:chgData name="Stack Simplify" userId="30f9c473cae68561" providerId="LiveId" clId="{13EE3B05-7380-4C4B-BE19-18A1D8025BF2}" dt="2022-03-03T01:11:30.725" v="5623" actId="2696"/>
        <pc:sldMkLst>
          <pc:docMk/>
          <pc:sldMk cId="1019539482" sldId="2411"/>
        </pc:sldMkLst>
        <pc:spChg chg="del">
          <ac:chgData name="Stack Simplify" userId="30f9c473cae68561" providerId="LiveId" clId="{13EE3B05-7380-4C4B-BE19-18A1D8025BF2}" dt="2022-03-02T03:07:14.828" v="2284" actId="478"/>
          <ac:spMkLst>
            <pc:docMk/>
            <pc:sldMk cId="1019539482" sldId="2411"/>
            <ac:spMk id="3" creationId="{4C9AD114-96C7-5249-8ED8-B35E97A85DAE}"/>
          </ac:spMkLst>
        </pc:spChg>
        <pc:spChg chg="del">
          <ac:chgData name="Stack Simplify" userId="30f9c473cae68561" providerId="LiveId" clId="{13EE3B05-7380-4C4B-BE19-18A1D8025BF2}" dt="2022-03-02T03:07:12.262" v="2283" actId="478"/>
          <ac:spMkLst>
            <pc:docMk/>
            <pc:sldMk cId="1019539482" sldId="2411"/>
            <ac:spMk id="4" creationId="{F4E47318-A75A-B149-AC84-9ED8167E5D7A}"/>
          </ac:spMkLst>
        </pc:spChg>
        <pc:spChg chg="add mod">
          <ac:chgData name="Stack Simplify" userId="30f9c473cae68561" providerId="LiveId" clId="{13EE3B05-7380-4C4B-BE19-18A1D8025BF2}" dt="2022-03-02T03:09:36.817" v="2456" actId="207"/>
          <ac:spMkLst>
            <pc:docMk/>
            <pc:sldMk cId="1019539482" sldId="2411"/>
            <ac:spMk id="6" creationId="{530BB13A-B083-D845-A11F-A42291FCBA3D}"/>
          </ac:spMkLst>
        </pc:spChg>
        <pc:spChg chg="add mod">
          <ac:chgData name="Stack Simplify" userId="30f9c473cae68561" providerId="LiveId" clId="{13EE3B05-7380-4C4B-BE19-18A1D8025BF2}" dt="2022-03-02T03:10:00.703" v="2463" actId="1035"/>
          <ac:spMkLst>
            <pc:docMk/>
            <pc:sldMk cId="1019539482" sldId="2411"/>
            <ac:spMk id="7" creationId="{EC2A520D-F607-3942-B31A-349889AD5666}"/>
          </ac:spMkLst>
        </pc:spChg>
        <pc:spChg chg="add mod">
          <ac:chgData name="Stack Simplify" userId="30f9c473cae68561" providerId="LiveId" clId="{13EE3B05-7380-4C4B-BE19-18A1D8025BF2}" dt="2022-03-02T03:10:10.629" v="2468" actId="14100"/>
          <ac:spMkLst>
            <pc:docMk/>
            <pc:sldMk cId="1019539482" sldId="2411"/>
            <ac:spMk id="8" creationId="{E4E9B8B4-4035-3C4A-9BBB-F324E62AB84F}"/>
          </ac:spMkLst>
        </pc:spChg>
        <pc:spChg chg="add mod">
          <ac:chgData name="Stack Simplify" userId="30f9c473cae68561" providerId="LiveId" clId="{13EE3B05-7380-4C4B-BE19-18A1D8025BF2}" dt="2022-03-02T03:10:21.341" v="2473" actId="14100"/>
          <ac:spMkLst>
            <pc:docMk/>
            <pc:sldMk cId="1019539482" sldId="2411"/>
            <ac:spMk id="9" creationId="{67F59A9D-E613-A547-85C4-A81BFB519D13}"/>
          </ac:spMkLst>
        </pc:spChg>
        <pc:picChg chg="add mod">
          <ac:chgData name="Stack Simplify" userId="30f9c473cae68561" providerId="LiveId" clId="{13EE3B05-7380-4C4B-BE19-18A1D8025BF2}" dt="2022-03-02T03:10:14.182" v="2471" actId="1076"/>
          <ac:picMkLst>
            <pc:docMk/>
            <pc:sldMk cId="1019539482" sldId="2411"/>
            <ac:picMk id="5" creationId="{CA30BA3D-B401-114E-896B-DFC2B60C7E14}"/>
          </ac:picMkLst>
        </pc:picChg>
      </pc:sldChg>
      <pc:sldChg chg="add">
        <pc:chgData name="Stack Simplify" userId="30f9c473cae68561" providerId="LiveId" clId="{13EE3B05-7380-4C4B-BE19-18A1D8025BF2}" dt="2022-03-03T01:11:32.030" v="5624"/>
        <pc:sldMkLst>
          <pc:docMk/>
          <pc:sldMk cId="2436135282" sldId="2411"/>
        </pc:sldMkLst>
      </pc:sldChg>
      <pc:sldChg chg="addSp delSp modSp new mod modAnim">
        <pc:chgData name="Stack Simplify" userId="30f9c473cae68561" providerId="LiveId" clId="{13EE3B05-7380-4C4B-BE19-18A1D8025BF2}" dt="2022-03-03T03:46:06.737" v="5656" actId="20577"/>
        <pc:sldMkLst>
          <pc:docMk/>
          <pc:sldMk cId="1053775706" sldId="2412"/>
        </pc:sldMkLst>
        <pc:spChg chg="del">
          <ac:chgData name="Stack Simplify" userId="30f9c473cae68561" providerId="LiveId" clId="{13EE3B05-7380-4C4B-BE19-18A1D8025BF2}" dt="2022-03-02T05:29:49.759" v="2481" actId="478"/>
          <ac:spMkLst>
            <pc:docMk/>
            <pc:sldMk cId="1053775706" sldId="2412"/>
            <ac:spMk id="3" creationId="{4011F929-4043-6248-B5F7-00831A70E16C}"/>
          </ac:spMkLst>
        </pc:spChg>
        <pc:spChg chg="mod">
          <ac:chgData name="Stack Simplify" userId="30f9c473cae68561" providerId="LiveId" clId="{13EE3B05-7380-4C4B-BE19-18A1D8025BF2}" dt="2022-03-02T08:30:00.901" v="3950" actId="1076"/>
          <ac:spMkLst>
            <pc:docMk/>
            <pc:sldMk cId="1053775706" sldId="2412"/>
            <ac:spMk id="4" creationId="{FB8C6DC6-BC67-D340-A9D4-EA8BFFBBB8DD}"/>
          </ac:spMkLst>
        </pc:spChg>
        <pc:spChg chg="add mod">
          <ac:chgData name="Stack Simplify" userId="30f9c473cae68561" providerId="LiveId" clId="{13EE3B05-7380-4C4B-BE19-18A1D8025BF2}" dt="2022-03-02T06:07:31.044" v="3346" actId="1035"/>
          <ac:spMkLst>
            <pc:docMk/>
            <pc:sldMk cId="1053775706" sldId="2412"/>
            <ac:spMk id="6" creationId="{F624C8D4-27F9-7240-9C1F-E138F2E53B05}"/>
          </ac:spMkLst>
        </pc:spChg>
        <pc:spChg chg="add mod">
          <ac:chgData name="Stack Simplify" userId="30f9c473cae68561" providerId="LiveId" clId="{13EE3B05-7380-4C4B-BE19-18A1D8025BF2}" dt="2022-03-02T06:08:02.522" v="3357" actId="207"/>
          <ac:spMkLst>
            <pc:docMk/>
            <pc:sldMk cId="1053775706" sldId="2412"/>
            <ac:spMk id="7" creationId="{52A97A85-78F5-734C-81F1-3D9FE50CA455}"/>
          </ac:spMkLst>
        </pc:spChg>
        <pc:spChg chg="add mod">
          <ac:chgData name="Stack Simplify" userId="30f9c473cae68561" providerId="LiveId" clId="{13EE3B05-7380-4C4B-BE19-18A1D8025BF2}" dt="2022-03-02T06:08:17.013" v="3361" actId="207"/>
          <ac:spMkLst>
            <pc:docMk/>
            <pc:sldMk cId="1053775706" sldId="2412"/>
            <ac:spMk id="8" creationId="{2C5156F6-7AE8-754C-A78C-722F2C44194C}"/>
          </ac:spMkLst>
        </pc:spChg>
        <pc:spChg chg="add mod">
          <ac:chgData name="Stack Simplify" userId="30f9c473cae68561" providerId="LiveId" clId="{13EE3B05-7380-4C4B-BE19-18A1D8025BF2}" dt="2022-03-02T06:08:13.978" v="3360" actId="692"/>
          <ac:spMkLst>
            <pc:docMk/>
            <pc:sldMk cId="1053775706" sldId="2412"/>
            <ac:spMk id="9" creationId="{EDCE0412-88C8-9744-8687-9E3854131A2F}"/>
          </ac:spMkLst>
        </pc:spChg>
        <pc:spChg chg="add mod">
          <ac:chgData name="Stack Simplify" userId="30f9c473cae68561" providerId="LiveId" clId="{13EE3B05-7380-4C4B-BE19-18A1D8025BF2}" dt="2022-03-02T06:08:24.566" v="3362" actId="692"/>
          <ac:spMkLst>
            <pc:docMk/>
            <pc:sldMk cId="1053775706" sldId="2412"/>
            <ac:spMk id="10" creationId="{A7E5915C-3B18-584F-989E-CCD946663E5B}"/>
          </ac:spMkLst>
        </pc:spChg>
        <pc:spChg chg="add mod">
          <ac:chgData name="Stack Simplify" userId="30f9c473cae68561" providerId="LiveId" clId="{13EE3B05-7380-4C4B-BE19-18A1D8025BF2}" dt="2022-03-02T06:08:42.803" v="3364" actId="692"/>
          <ac:spMkLst>
            <pc:docMk/>
            <pc:sldMk cId="1053775706" sldId="2412"/>
            <ac:spMk id="11" creationId="{BE3C16CE-3AD8-154B-A376-BD908C0BB072}"/>
          </ac:spMkLst>
        </pc:spChg>
        <pc:spChg chg="add mod">
          <ac:chgData name="Stack Simplify" userId="30f9c473cae68561" providerId="LiveId" clId="{13EE3B05-7380-4C4B-BE19-18A1D8025BF2}" dt="2022-03-03T03:46:06.737" v="5656" actId="20577"/>
          <ac:spMkLst>
            <pc:docMk/>
            <pc:sldMk cId="1053775706" sldId="2412"/>
            <ac:spMk id="12" creationId="{C43C463A-C1E7-2A41-AE9A-5AA5968D283C}"/>
          </ac:spMkLst>
        </pc:spChg>
        <pc:spChg chg="add mod">
          <ac:chgData name="Stack Simplify" userId="30f9c473cae68561" providerId="LiveId" clId="{13EE3B05-7380-4C4B-BE19-18A1D8025BF2}" dt="2022-03-02T06:08:45.691" v="3365" actId="207"/>
          <ac:spMkLst>
            <pc:docMk/>
            <pc:sldMk cId="1053775706" sldId="2412"/>
            <ac:spMk id="13" creationId="{EEA7DF74-1F58-584D-9D0F-987403584B76}"/>
          </ac:spMkLst>
        </pc:spChg>
        <pc:picChg chg="add mod">
          <ac:chgData name="Stack Simplify" userId="30f9c473cae68561" providerId="LiveId" clId="{13EE3B05-7380-4C4B-BE19-18A1D8025BF2}" dt="2022-03-02T06:07:31.044" v="3346" actId="1035"/>
          <ac:picMkLst>
            <pc:docMk/>
            <pc:sldMk cId="1053775706" sldId="2412"/>
            <ac:picMk id="5" creationId="{FABA5A4C-BECB-854D-9A09-505F75FF55E6}"/>
          </ac:picMkLst>
        </pc:picChg>
        <pc:picChg chg="add mod">
          <ac:chgData name="Stack Simplify" userId="30f9c473cae68561" providerId="LiveId" clId="{13EE3B05-7380-4C4B-BE19-18A1D8025BF2}" dt="2022-03-02T06:07:21.182" v="3317" actId="1076"/>
          <ac:picMkLst>
            <pc:docMk/>
            <pc:sldMk cId="1053775706" sldId="2412"/>
            <ac:picMk id="14" creationId="{AC3051DA-8BDC-714C-8B14-B986A694F46B}"/>
          </ac:picMkLst>
        </pc:picChg>
        <pc:cxnChg chg="add mod">
          <ac:chgData name="Stack Simplify" userId="30f9c473cae68561" providerId="LiveId" clId="{13EE3B05-7380-4C4B-BE19-18A1D8025BF2}" dt="2022-03-02T06:09:34.197" v="3372" actId="692"/>
          <ac:cxnSpMkLst>
            <pc:docMk/>
            <pc:sldMk cId="1053775706" sldId="2412"/>
            <ac:cxnSpMk id="16" creationId="{EDFC5D3A-3B1C-EB45-AFAD-F7A42EF5DBB1}"/>
          </ac:cxnSpMkLst>
        </pc:cxnChg>
        <pc:cxnChg chg="add mod">
          <ac:chgData name="Stack Simplify" userId="30f9c473cae68561" providerId="LiveId" clId="{13EE3B05-7380-4C4B-BE19-18A1D8025BF2}" dt="2022-03-02T06:09:37.843" v="3373" actId="692"/>
          <ac:cxnSpMkLst>
            <pc:docMk/>
            <pc:sldMk cId="1053775706" sldId="2412"/>
            <ac:cxnSpMk id="18" creationId="{AD933DCC-D6D4-8D46-A10A-5A39ADFFF9CD}"/>
          </ac:cxnSpMkLst>
        </pc:cxnChg>
        <pc:cxnChg chg="add mod">
          <ac:chgData name="Stack Simplify" userId="30f9c473cae68561" providerId="LiveId" clId="{13EE3B05-7380-4C4B-BE19-18A1D8025BF2}" dt="2022-03-02T06:09:40.804" v="3374" actId="692"/>
          <ac:cxnSpMkLst>
            <pc:docMk/>
            <pc:sldMk cId="1053775706" sldId="2412"/>
            <ac:cxnSpMk id="20" creationId="{CCD0E716-F9F5-5642-A17D-F124ABDB7186}"/>
          </ac:cxnSpMkLst>
        </pc:cxnChg>
        <pc:cxnChg chg="add mod">
          <ac:chgData name="Stack Simplify" userId="30f9c473cae68561" providerId="LiveId" clId="{13EE3B05-7380-4C4B-BE19-18A1D8025BF2}" dt="2022-03-02T06:09:44.112" v="3375" actId="692"/>
          <ac:cxnSpMkLst>
            <pc:docMk/>
            <pc:sldMk cId="1053775706" sldId="2412"/>
            <ac:cxnSpMk id="22" creationId="{7839148D-DC21-E94D-BD8C-783FFE750E93}"/>
          </ac:cxnSpMkLst>
        </pc:cxnChg>
      </pc:sldChg>
      <pc:sldChg chg="modSp add mod">
        <pc:chgData name="Stack Simplify" userId="30f9c473cae68561" providerId="LiveId" clId="{13EE3B05-7380-4C4B-BE19-18A1D8025BF2}" dt="2022-03-02T05:30:47.366" v="2511" actId="20577"/>
        <pc:sldMkLst>
          <pc:docMk/>
          <pc:sldMk cId="1122494219" sldId="2413"/>
        </pc:sldMkLst>
        <pc:spChg chg="mod">
          <ac:chgData name="Stack Simplify" userId="30f9c473cae68561" providerId="LiveId" clId="{13EE3B05-7380-4C4B-BE19-18A1D8025BF2}" dt="2022-03-02T05:30:47.366" v="2511" actId="20577"/>
          <ac:spMkLst>
            <pc:docMk/>
            <pc:sldMk cId="1122494219" sldId="2413"/>
            <ac:spMk id="8" creationId="{09329F3B-B988-4BA0-9BEA-4847C35EA442}"/>
          </ac:spMkLst>
        </pc:spChg>
      </pc:sldChg>
      <pc:sldChg chg="addSp delSp modSp add mod modAnim">
        <pc:chgData name="Stack Simplify" userId="30f9c473cae68561" providerId="LiveId" clId="{13EE3B05-7380-4C4B-BE19-18A1D8025BF2}" dt="2022-03-03T01:14:08.394" v="5632" actId="20577"/>
        <pc:sldMkLst>
          <pc:docMk/>
          <pc:sldMk cId="2874608006" sldId="2414"/>
        </pc:sldMkLst>
        <pc:spChg chg="mod">
          <ac:chgData name="Stack Simplify" userId="30f9c473cae68561" providerId="LiveId" clId="{13EE3B05-7380-4C4B-BE19-18A1D8025BF2}" dt="2022-03-02T05:32:25.648" v="2522" actId="20577"/>
          <ac:spMkLst>
            <pc:docMk/>
            <pc:sldMk cId="2874608006" sldId="2414"/>
            <ac:spMk id="4" creationId="{E297FC0C-19FC-6B4B-84AB-24B0A80460A7}"/>
          </ac:spMkLst>
        </pc:spChg>
        <pc:spChg chg="mod">
          <ac:chgData name="Stack Simplify" userId="30f9c473cae68561" providerId="LiveId" clId="{13EE3B05-7380-4C4B-BE19-18A1D8025BF2}" dt="2022-03-02T05:44:02.105" v="2893" actId="14100"/>
          <ac:spMkLst>
            <pc:docMk/>
            <pc:sldMk cId="2874608006" sldId="2414"/>
            <ac:spMk id="5" creationId="{173392CA-3801-1A40-A789-F01C82EDE2ED}"/>
          </ac:spMkLst>
        </pc:spChg>
        <pc:spChg chg="mod">
          <ac:chgData name="Stack Simplify" userId="30f9c473cae68561" providerId="LiveId" clId="{13EE3B05-7380-4C4B-BE19-18A1D8025BF2}" dt="2022-03-02T05:44:05.369" v="2894" actId="1076"/>
          <ac:spMkLst>
            <pc:docMk/>
            <pc:sldMk cId="2874608006" sldId="2414"/>
            <ac:spMk id="6" creationId="{A219A803-5AEB-0741-AB8C-334BE629912E}"/>
          </ac:spMkLst>
        </pc:spChg>
        <pc:spChg chg="mod">
          <ac:chgData name="Stack Simplify" userId="30f9c473cae68561" providerId="LiveId" clId="{13EE3B05-7380-4C4B-BE19-18A1D8025BF2}" dt="2022-03-02T05:39:55.056" v="2767" actId="14100"/>
          <ac:spMkLst>
            <pc:docMk/>
            <pc:sldMk cId="2874608006" sldId="2414"/>
            <ac:spMk id="7" creationId="{E5896354-820D-714D-BF9D-A19789849DC1}"/>
          </ac:spMkLst>
        </pc:spChg>
        <pc:spChg chg="mod">
          <ac:chgData name="Stack Simplify" userId="30f9c473cae68561" providerId="LiveId" clId="{13EE3B05-7380-4C4B-BE19-18A1D8025BF2}" dt="2022-03-02T05:39:43.752" v="2764" actId="1076"/>
          <ac:spMkLst>
            <pc:docMk/>
            <pc:sldMk cId="2874608006" sldId="2414"/>
            <ac:spMk id="9" creationId="{6E02B365-5C8A-1245-9867-5B141313E383}"/>
          </ac:spMkLst>
        </pc:spChg>
        <pc:spChg chg="mod">
          <ac:chgData name="Stack Simplify" userId="30f9c473cae68561" providerId="LiveId" clId="{13EE3B05-7380-4C4B-BE19-18A1D8025BF2}" dt="2022-03-02T05:41:36.111" v="2873" actId="1036"/>
          <ac:spMkLst>
            <pc:docMk/>
            <pc:sldMk cId="2874608006" sldId="2414"/>
            <ac:spMk id="15" creationId="{A04868FF-9A9C-BD43-9F19-C3EA26273C39}"/>
          </ac:spMkLst>
        </pc:spChg>
        <pc:spChg chg="mod">
          <ac:chgData name="Stack Simplify" userId="30f9c473cae68561" providerId="LiveId" clId="{13EE3B05-7380-4C4B-BE19-18A1D8025BF2}" dt="2022-03-02T05:33:00.898" v="2545" actId="14100"/>
          <ac:spMkLst>
            <pc:docMk/>
            <pc:sldMk cId="2874608006" sldId="2414"/>
            <ac:spMk id="16" creationId="{181FFEF3-9B8C-D14A-A426-89FCE4EE780B}"/>
          </ac:spMkLst>
        </pc:spChg>
        <pc:spChg chg="mod">
          <ac:chgData name="Stack Simplify" userId="30f9c473cae68561" providerId="LiveId" clId="{13EE3B05-7380-4C4B-BE19-18A1D8025BF2}" dt="2022-03-02T05:42:58.489" v="2887" actId="1076"/>
          <ac:spMkLst>
            <pc:docMk/>
            <pc:sldMk cId="2874608006" sldId="2414"/>
            <ac:spMk id="23" creationId="{BF423340-386B-4348-A418-1C10CFC3BD6B}"/>
          </ac:spMkLst>
        </pc:spChg>
        <pc:spChg chg="add mod">
          <ac:chgData name="Stack Simplify" userId="30f9c473cae68561" providerId="LiveId" clId="{13EE3B05-7380-4C4B-BE19-18A1D8025BF2}" dt="2022-03-02T05:55:34.907" v="2991" actId="207"/>
          <ac:spMkLst>
            <pc:docMk/>
            <pc:sldMk cId="2874608006" sldId="2414"/>
            <ac:spMk id="32" creationId="{510B3983-67BA-9D4E-81D9-6A319E776C10}"/>
          </ac:spMkLst>
        </pc:spChg>
        <pc:spChg chg="add mod">
          <ac:chgData name="Stack Simplify" userId="30f9c473cae68561" providerId="LiveId" clId="{13EE3B05-7380-4C4B-BE19-18A1D8025BF2}" dt="2022-03-02T05:56:28.817" v="3028" actId="207"/>
          <ac:spMkLst>
            <pc:docMk/>
            <pc:sldMk cId="2874608006" sldId="2414"/>
            <ac:spMk id="34" creationId="{225A1E6B-4A9E-8B4D-9799-11C24DA88430}"/>
          </ac:spMkLst>
        </pc:spChg>
        <pc:spChg chg="mod">
          <ac:chgData name="Stack Simplify" userId="30f9c473cae68561" providerId="LiveId" clId="{13EE3B05-7380-4C4B-BE19-18A1D8025BF2}" dt="2022-03-02T05:41:36.111" v="2873" actId="1036"/>
          <ac:spMkLst>
            <pc:docMk/>
            <pc:sldMk cId="2874608006" sldId="2414"/>
            <ac:spMk id="41" creationId="{888751CC-6981-1644-9880-8D335D112E58}"/>
          </ac:spMkLst>
        </pc:spChg>
        <pc:spChg chg="del">
          <ac:chgData name="Stack Simplify" userId="30f9c473cae68561" providerId="LiveId" clId="{13EE3B05-7380-4C4B-BE19-18A1D8025BF2}" dt="2022-03-02T05:33:13.399" v="2552" actId="478"/>
          <ac:spMkLst>
            <pc:docMk/>
            <pc:sldMk cId="2874608006" sldId="2414"/>
            <ac:spMk id="43" creationId="{9B6B505B-D44F-6F4A-9DD2-D7F714206C45}"/>
          </ac:spMkLst>
        </pc:spChg>
        <pc:spChg chg="del">
          <ac:chgData name="Stack Simplify" userId="30f9c473cae68561" providerId="LiveId" clId="{13EE3B05-7380-4C4B-BE19-18A1D8025BF2}" dt="2022-03-02T05:33:13.399" v="2552" actId="478"/>
          <ac:spMkLst>
            <pc:docMk/>
            <pc:sldMk cId="2874608006" sldId="2414"/>
            <ac:spMk id="50" creationId="{BBCB98C7-7632-1D4C-B5A9-D8C3423B1238}"/>
          </ac:spMkLst>
        </pc:spChg>
        <pc:spChg chg="del">
          <ac:chgData name="Stack Simplify" userId="30f9c473cae68561" providerId="LiveId" clId="{13EE3B05-7380-4C4B-BE19-18A1D8025BF2}" dt="2022-03-02T05:33:16.955" v="2555" actId="478"/>
          <ac:spMkLst>
            <pc:docMk/>
            <pc:sldMk cId="2874608006" sldId="2414"/>
            <ac:spMk id="51" creationId="{9E7A475C-4B92-3644-8974-797678068DDA}"/>
          </ac:spMkLst>
        </pc:spChg>
        <pc:spChg chg="del">
          <ac:chgData name="Stack Simplify" userId="30f9c473cae68561" providerId="LiveId" clId="{13EE3B05-7380-4C4B-BE19-18A1D8025BF2}" dt="2022-03-02T05:33:20.779" v="2561" actId="478"/>
          <ac:spMkLst>
            <pc:docMk/>
            <pc:sldMk cId="2874608006" sldId="2414"/>
            <ac:spMk id="60" creationId="{29E267F9-15F9-BC4E-9123-6AB55975F24B}"/>
          </ac:spMkLst>
        </pc:spChg>
        <pc:spChg chg="mod">
          <ac:chgData name="Stack Simplify" userId="30f9c473cae68561" providerId="LiveId" clId="{13EE3B05-7380-4C4B-BE19-18A1D8025BF2}" dt="2022-03-02T05:41:00.669" v="2816" actId="14100"/>
          <ac:spMkLst>
            <pc:docMk/>
            <pc:sldMk cId="2874608006" sldId="2414"/>
            <ac:spMk id="67" creationId="{520F8EED-D73B-2E45-8E23-93DA6481310F}"/>
          </ac:spMkLst>
        </pc:spChg>
        <pc:spChg chg="mod">
          <ac:chgData name="Stack Simplify" userId="30f9c473cae68561" providerId="LiveId" clId="{13EE3B05-7380-4C4B-BE19-18A1D8025BF2}" dt="2022-03-03T01:14:08.394" v="5632" actId="20577"/>
          <ac:spMkLst>
            <pc:docMk/>
            <pc:sldMk cId="2874608006" sldId="2414"/>
            <ac:spMk id="69" creationId="{270702EC-7936-284B-818D-85014EF72D9D}"/>
          </ac:spMkLst>
        </pc:spChg>
        <pc:spChg chg="del">
          <ac:chgData name="Stack Simplify" userId="30f9c473cae68561" providerId="LiveId" clId="{13EE3B05-7380-4C4B-BE19-18A1D8025BF2}" dt="2022-03-02T05:33:53.609" v="2589" actId="478"/>
          <ac:spMkLst>
            <pc:docMk/>
            <pc:sldMk cId="2874608006" sldId="2414"/>
            <ac:spMk id="73" creationId="{0C9DF95B-452B-5549-A3AE-B7F3155AA361}"/>
          </ac:spMkLst>
        </pc:spChg>
        <pc:spChg chg="del">
          <ac:chgData name="Stack Simplify" userId="30f9c473cae68561" providerId="LiveId" clId="{13EE3B05-7380-4C4B-BE19-18A1D8025BF2}" dt="2022-03-02T05:33:53.609" v="2589" actId="478"/>
          <ac:spMkLst>
            <pc:docMk/>
            <pc:sldMk cId="2874608006" sldId="2414"/>
            <ac:spMk id="75" creationId="{F560465E-582C-D94E-9EC3-DB094BA2DF59}"/>
          </ac:spMkLst>
        </pc:spChg>
        <pc:spChg chg="mod">
          <ac:chgData name="Stack Simplify" userId="30f9c473cae68561" providerId="LiveId" clId="{13EE3B05-7380-4C4B-BE19-18A1D8025BF2}" dt="2022-03-02T05:32:56.618" v="2544" actId="1076"/>
          <ac:spMkLst>
            <pc:docMk/>
            <pc:sldMk cId="2874608006" sldId="2414"/>
            <ac:spMk id="78" creationId="{E5F14F46-C34B-F349-B40A-BF84FF7278C2}"/>
          </ac:spMkLst>
        </pc:spChg>
        <pc:spChg chg="mod">
          <ac:chgData name="Stack Simplify" userId="30f9c473cae68561" providerId="LiveId" clId="{13EE3B05-7380-4C4B-BE19-18A1D8025BF2}" dt="2022-03-02T05:41:48.307" v="2876" actId="1076"/>
          <ac:spMkLst>
            <pc:docMk/>
            <pc:sldMk cId="2874608006" sldId="2414"/>
            <ac:spMk id="79" creationId="{0CE9F1A6-3DE0-6847-8E22-C54F5B803AC5}"/>
          </ac:spMkLst>
        </pc:spChg>
        <pc:spChg chg="mod">
          <ac:chgData name="Stack Simplify" userId="30f9c473cae68561" providerId="LiveId" clId="{13EE3B05-7380-4C4B-BE19-18A1D8025BF2}" dt="2022-03-02T05:51:08.921" v="2905" actId="20577"/>
          <ac:spMkLst>
            <pc:docMk/>
            <pc:sldMk cId="2874608006" sldId="2414"/>
            <ac:spMk id="80" creationId="{01F786DC-3866-E445-8C8F-D184FE70E24A}"/>
          </ac:spMkLst>
        </pc:spChg>
        <pc:spChg chg="add mod">
          <ac:chgData name="Stack Simplify" userId="30f9c473cae68561" providerId="LiveId" clId="{13EE3B05-7380-4C4B-BE19-18A1D8025BF2}" dt="2022-03-02T05:43:49.846" v="2892" actId="207"/>
          <ac:spMkLst>
            <pc:docMk/>
            <pc:sldMk cId="2874608006" sldId="2414"/>
            <ac:spMk id="83" creationId="{8AE01C9B-B253-914B-9E3E-18E2A97EA0BA}"/>
          </ac:spMkLst>
        </pc:spChg>
        <pc:spChg chg="add mod">
          <ac:chgData name="Stack Simplify" userId="30f9c473cae68561" providerId="LiveId" clId="{13EE3B05-7380-4C4B-BE19-18A1D8025BF2}" dt="2022-03-02T05:42:27.186" v="2884" actId="120"/>
          <ac:spMkLst>
            <pc:docMk/>
            <pc:sldMk cId="2874608006" sldId="2414"/>
            <ac:spMk id="84" creationId="{DF9A641D-970E-4248-BC0B-D5DA4D246403}"/>
          </ac:spMkLst>
        </pc:spChg>
        <pc:spChg chg="add mod">
          <ac:chgData name="Stack Simplify" userId="30f9c473cae68561" providerId="LiveId" clId="{13EE3B05-7380-4C4B-BE19-18A1D8025BF2}" dt="2022-03-02T05:42:27.186" v="2884" actId="120"/>
          <ac:spMkLst>
            <pc:docMk/>
            <pc:sldMk cId="2874608006" sldId="2414"/>
            <ac:spMk id="87" creationId="{0A365E9D-E289-744C-BB43-549F74975A0B}"/>
          </ac:spMkLst>
        </pc:spChg>
        <pc:spChg chg="add mod">
          <ac:chgData name="Stack Simplify" userId="30f9c473cae68561" providerId="LiveId" clId="{13EE3B05-7380-4C4B-BE19-18A1D8025BF2}" dt="2022-03-02T05:42:27.186" v="2884" actId="120"/>
          <ac:spMkLst>
            <pc:docMk/>
            <pc:sldMk cId="2874608006" sldId="2414"/>
            <ac:spMk id="88" creationId="{33CBDBF4-1B4A-8641-B32B-52DC814C8BB1}"/>
          </ac:spMkLst>
        </pc:spChg>
        <pc:spChg chg="add mod">
          <ac:chgData name="Stack Simplify" userId="30f9c473cae68561" providerId="LiveId" clId="{13EE3B05-7380-4C4B-BE19-18A1D8025BF2}" dt="2022-03-02T05:51:52.835" v="2917" actId="6549"/>
          <ac:spMkLst>
            <pc:docMk/>
            <pc:sldMk cId="2874608006" sldId="2414"/>
            <ac:spMk id="89" creationId="{CEB2E918-36B5-C041-B8DD-9980FD7AB5CC}"/>
          </ac:spMkLst>
        </pc:spChg>
        <pc:spChg chg="mod">
          <ac:chgData name="Stack Simplify" userId="30f9c473cae68561" providerId="LiveId" clId="{13EE3B05-7380-4C4B-BE19-18A1D8025BF2}" dt="2022-03-02T05:39:34.945" v="2762" actId="14100"/>
          <ac:spMkLst>
            <pc:docMk/>
            <pc:sldMk cId="2874608006" sldId="2414"/>
            <ac:spMk id="96" creationId="{E0B58FA3-6DB8-164C-A5C9-096BD05C5076}"/>
          </ac:spMkLst>
        </pc:spChg>
        <pc:picChg chg="mod">
          <ac:chgData name="Stack Simplify" userId="30f9c473cae68561" providerId="LiveId" clId="{13EE3B05-7380-4C4B-BE19-18A1D8025BF2}" dt="2022-03-02T05:33:08.237" v="2551" actId="1038"/>
          <ac:picMkLst>
            <pc:docMk/>
            <pc:sldMk cId="2874608006" sldId="2414"/>
            <ac:picMk id="17" creationId="{9275D5BE-76C5-1349-AC6C-D2B5262A0C5D}"/>
          </ac:picMkLst>
        </pc:picChg>
        <pc:picChg chg="mod">
          <ac:chgData name="Stack Simplify" userId="30f9c473cae68561" providerId="LiveId" clId="{13EE3B05-7380-4C4B-BE19-18A1D8025BF2}" dt="2022-03-02T05:33:08.237" v="2551" actId="1038"/>
          <ac:picMkLst>
            <pc:docMk/>
            <pc:sldMk cId="2874608006" sldId="2414"/>
            <ac:picMk id="18" creationId="{D760EE02-2711-EC45-AAA3-0C1EE868EA5D}"/>
          </ac:picMkLst>
        </pc:picChg>
        <pc:picChg chg="mod">
          <ac:chgData name="Stack Simplify" userId="30f9c473cae68561" providerId="LiveId" clId="{13EE3B05-7380-4C4B-BE19-18A1D8025BF2}" dt="2022-03-02T05:33:08.237" v="2551" actId="1038"/>
          <ac:picMkLst>
            <pc:docMk/>
            <pc:sldMk cId="2874608006" sldId="2414"/>
            <ac:picMk id="19" creationId="{989F395E-BCF9-424B-9CEE-DFD575FBFDC9}"/>
          </ac:picMkLst>
        </pc:picChg>
        <pc:picChg chg="del">
          <ac:chgData name="Stack Simplify" userId="30f9c473cae68561" providerId="LiveId" clId="{13EE3B05-7380-4C4B-BE19-18A1D8025BF2}" dt="2022-03-02T05:35:26.302" v="2626" actId="478"/>
          <ac:picMkLst>
            <pc:docMk/>
            <pc:sldMk cId="2874608006" sldId="2414"/>
            <ac:picMk id="24" creationId="{6D182BDB-D95E-4C43-866F-08FBC1A36BC8}"/>
          </ac:picMkLst>
        </pc:picChg>
        <pc:picChg chg="mod">
          <ac:chgData name="Stack Simplify" userId="30f9c473cae68561" providerId="LiveId" clId="{13EE3B05-7380-4C4B-BE19-18A1D8025BF2}" dt="2022-03-02T05:42:58.489" v="2887" actId="1076"/>
          <ac:picMkLst>
            <pc:docMk/>
            <pc:sldMk cId="2874608006" sldId="2414"/>
            <ac:picMk id="25" creationId="{B9A6B755-FEB4-A04E-A0F1-F23C0911745C}"/>
          </ac:picMkLst>
        </pc:picChg>
        <pc:picChg chg="mod">
          <ac:chgData name="Stack Simplify" userId="30f9c473cae68561" providerId="LiveId" clId="{13EE3B05-7380-4C4B-BE19-18A1D8025BF2}" dt="2022-03-02T05:42:58.489" v="2887" actId="1076"/>
          <ac:picMkLst>
            <pc:docMk/>
            <pc:sldMk cId="2874608006" sldId="2414"/>
            <ac:picMk id="26" creationId="{CE864656-9964-B84F-8B2F-0E3793AC0F72}"/>
          </ac:picMkLst>
        </pc:picChg>
        <pc:picChg chg="mod">
          <ac:chgData name="Stack Simplify" userId="30f9c473cae68561" providerId="LiveId" clId="{13EE3B05-7380-4C4B-BE19-18A1D8025BF2}" dt="2022-03-02T05:41:36.111" v="2873" actId="1036"/>
          <ac:picMkLst>
            <pc:docMk/>
            <pc:sldMk cId="2874608006" sldId="2414"/>
            <ac:picMk id="37" creationId="{84CC1F70-FDAD-7245-889D-ED51BA43BC9B}"/>
          </ac:picMkLst>
        </pc:picChg>
        <pc:picChg chg="del">
          <ac:chgData name="Stack Simplify" userId="30f9c473cae68561" providerId="LiveId" clId="{13EE3B05-7380-4C4B-BE19-18A1D8025BF2}" dt="2022-03-02T05:33:13.399" v="2552" actId="478"/>
          <ac:picMkLst>
            <pc:docMk/>
            <pc:sldMk cId="2874608006" sldId="2414"/>
            <ac:picMk id="44" creationId="{3E177A59-7F7F-3C41-A536-861D8600D638}"/>
          </ac:picMkLst>
        </pc:picChg>
        <pc:picChg chg="del">
          <ac:chgData name="Stack Simplify" userId="30f9c473cae68561" providerId="LiveId" clId="{13EE3B05-7380-4C4B-BE19-18A1D8025BF2}" dt="2022-03-02T05:33:13.399" v="2552" actId="478"/>
          <ac:picMkLst>
            <pc:docMk/>
            <pc:sldMk cId="2874608006" sldId="2414"/>
            <ac:picMk id="45" creationId="{3A880BE0-8E90-7E4B-B67A-645599580509}"/>
          </ac:picMkLst>
        </pc:picChg>
        <pc:picChg chg="del">
          <ac:chgData name="Stack Simplify" userId="30f9c473cae68561" providerId="LiveId" clId="{13EE3B05-7380-4C4B-BE19-18A1D8025BF2}" dt="2022-03-02T05:33:13.399" v="2552" actId="478"/>
          <ac:picMkLst>
            <pc:docMk/>
            <pc:sldMk cId="2874608006" sldId="2414"/>
            <ac:picMk id="47" creationId="{C9265F15-4048-4545-B26B-749C1B41BA6A}"/>
          </ac:picMkLst>
        </pc:picChg>
        <pc:picChg chg="del">
          <ac:chgData name="Stack Simplify" userId="30f9c473cae68561" providerId="LiveId" clId="{13EE3B05-7380-4C4B-BE19-18A1D8025BF2}" dt="2022-03-02T05:33:17.306" v="2556" actId="478"/>
          <ac:picMkLst>
            <pc:docMk/>
            <pc:sldMk cId="2874608006" sldId="2414"/>
            <ac:picMk id="52" creationId="{139B4F43-C2C5-4741-AADE-5ABA5B12367B}"/>
          </ac:picMkLst>
        </pc:picChg>
        <pc:picChg chg="del">
          <ac:chgData name="Stack Simplify" userId="30f9c473cae68561" providerId="LiveId" clId="{13EE3B05-7380-4C4B-BE19-18A1D8025BF2}" dt="2022-03-02T05:33:18.547" v="2558" actId="478"/>
          <ac:picMkLst>
            <pc:docMk/>
            <pc:sldMk cId="2874608006" sldId="2414"/>
            <ac:picMk id="53" creationId="{CC57E743-19F2-3C41-AA19-93BBC2C1CCCB}"/>
          </ac:picMkLst>
        </pc:picChg>
        <pc:picChg chg="del">
          <ac:chgData name="Stack Simplify" userId="30f9c473cae68561" providerId="LiveId" clId="{13EE3B05-7380-4C4B-BE19-18A1D8025BF2}" dt="2022-03-02T05:33:19.547" v="2560" actId="478"/>
          <ac:picMkLst>
            <pc:docMk/>
            <pc:sldMk cId="2874608006" sldId="2414"/>
            <ac:picMk id="54" creationId="{24E91034-C1D8-424C-8159-3DDCCE0CFBD8}"/>
          </ac:picMkLst>
        </pc:picChg>
        <pc:picChg chg="mod">
          <ac:chgData name="Stack Simplify" userId="30f9c473cae68561" providerId="LiveId" clId="{13EE3B05-7380-4C4B-BE19-18A1D8025BF2}" dt="2022-03-02T05:39:43.752" v="2764" actId="1076"/>
          <ac:picMkLst>
            <pc:docMk/>
            <pc:sldMk cId="2874608006" sldId="2414"/>
            <ac:picMk id="61" creationId="{A6296AF0-2DDD-DE41-B1E6-AED415AE66D0}"/>
          </ac:picMkLst>
        </pc:picChg>
        <pc:picChg chg="mod">
          <ac:chgData name="Stack Simplify" userId="30f9c473cae68561" providerId="LiveId" clId="{13EE3B05-7380-4C4B-BE19-18A1D8025BF2}" dt="2022-03-02T05:44:05.369" v="2894" actId="1076"/>
          <ac:picMkLst>
            <pc:docMk/>
            <pc:sldMk cId="2874608006" sldId="2414"/>
            <ac:picMk id="62" creationId="{B7D10600-8B74-E643-8C14-A34719CFDB5F}"/>
          </ac:picMkLst>
        </pc:picChg>
        <pc:picChg chg="add mod">
          <ac:chgData name="Stack Simplify" userId="30f9c473cae68561" providerId="LiveId" clId="{13EE3B05-7380-4C4B-BE19-18A1D8025BF2}" dt="2022-03-02T05:41:36.111" v="2873" actId="1036"/>
          <ac:picMkLst>
            <pc:docMk/>
            <pc:sldMk cId="2874608006" sldId="2414"/>
            <ac:picMk id="65" creationId="{A3A19F53-DDCC-C94F-A917-F0AEE40FBB6E}"/>
          </ac:picMkLst>
        </pc:picChg>
        <pc:picChg chg="del">
          <ac:chgData name="Stack Simplify" userId="30f9c473cae68561" providerId="LiveId" clId="{13EE3B05-7380-4C4B-BE19-18A1D8025BF2}" dt="2022-03-02T05:36:14.716" v="2637" actId="478"/>
          <ac:picMkLst>
            <pc:docMk/>
            <pc:sldMk cId="2874608006" sldId="2414"/>
            <ac:picMk id="66" creationId="{A33795B3-371D-B84F-A681-C03E7F374CF6}"/>
          </ac:picMkLst>
        </pc:picChg>
        <pc:picChg chg="del">
          <ac:chgData name="Stack Simplify" userId="30f9c473cae68561" providerId="LiveId" clId="{13EE3B05-7380-4C4B-BE19-18A1D8025BF2}" dt="2022-03-02T05:33:32.500" v="2563" actId="478"/>
          <ac:picMkLst>
            <pc:docMk/>
            <pc:sldMk cId="2874608006" sldId="2414"/>
            <ac:picMk id="68" creationId="{BBABEB89-38A2-A645-8603-2BEE987E5AEE}"/>
          </ac:picMkLst>
        </pc:picChg>
        <pc:picChg chg="add mod">
          <ac:chgData name="Stack Simplify" userId="30f9c473cae68561" providerId="LiveId" clId="{13EE3B05-7380-4C4B-BE19-18A1D8025BF2}" dt="2022-03-02T05:41:36.111" v="2873" actId="1036"/>
          <ac:picMkLst>
            <pc:docMk/>
            <pc:sldMk cId="2874608006" sldId="2414"/>
            <ac:picMk id="70" creationId="{93E9014A-2A2E-5F42-A188-1B10B4A857FE}"/>
          </ac:picMkLst>
        </pc:picChg>
        <pc:cxnChg chg="del mod">
          <ac:chgData name="Stack Simplify" userId="30f9c473cae68561" providerId="LiveId" clId="{13EE3B05-7380-4C4B-BE19-18A1D8025BF2}" dt="2022-03-02T05:32:38.718" v="2524" actId="478"/>
          <ac:cxnSpMkLst>
            <pc:docMk/>
            <pc:sldMk cId="2874608006" sldId="2414"/>
            <ac:cxnSpMk id="27" creationId="{731664FB-925A-784F-9449-38ECC90AD55E}"/>
          </ac:cxnSpMkLst>
        </pc:cxnChg>
        <pc:cxnChg chg="add mod">
          <ac:chgData name="Stack Simplify" userId="30f9c473cae68561" providerId="LiveId" clId="{13EE3B05-7380-4C4B-BE19-18A1D8025BF2}" dt="2022-03-02T05:43:30.602" v="2890" actId="692"/>
          <ac:cxnSpMkLst>
            <pc:docMk/>
            <pc:sldMk cId="2874608006" sldId="2414"/>
            <ac:cxnSpMk id="29" creationId="{B81A9D4A-FA81-5349-9A0A-F8C0B5313804}"/>
          </ac:cxnSpMkLst>
        </pc:cxnChg>
        <pc:cxnChg chg="del mod">
          <ac:chgData name="Stack Simplify" userId="30f9c473cae68561" providerId="LiveId" clId="{13EE3B05-7380-4C4B-BE19-18A1D8025BF2}" dt="2022-03-02T05:32:41.421" v="2526" actId="478"/>
          <ac:cxnSpMkLst>
            <pc:docMk/>
            <pc:sldMk cId="2874608006" sldId="2414"/>
            <ac:cxnSpMk id="30" creationId="{C816C219-3090-9447-93E4-5F4F18001CCE}"/>
          </ac:cxnSpMkLst>
        </pc:cxnChg>
        <pc:cxnChg chg="del mod">
          <ac:chgData name="Stack Simplify" userId="30f9c473cae68561" providerId="LiveId" clId="{13EE3B05-7380-4C4B-BE19-18A1D8025BF2}" dt="2022-03-02T05:33:38.586" v="2566" actId="478"/>
          <ac:cxnSpMkLst>
            <pc:docMk/>
            <pc:sldMk cId="2874608006" sldId="2414"/>
            <ac:cxnSpMk id="33" creationId="{89843ADD-CA3E-E041-BB6E-77D39CB8624A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40" creationId="{49DC1939-0B8E-9243-A332-1398BBE5B88D}"/>
          </ac:cxnSpMkLst>
        </pc:cxnChg>
        <pc:cxnChg chg="del">
          <ac:chgData name="Stack Simplify" userId="30f9c473cae68561" providerId="LiveId" clId="{13EE3B05-7380-4C4B-BE19-18A1D8025BF2}" dt="2022-03-02T05:33:16.161" v="2554" actId="478"/>
          <ac:cxnSpMkLst>
            <pc:docMk/>
            <pc:sldMk cId="2874608006" sldId="2414"/>
            <ac:cxnSpMk id="48" creationId="{005115BF-FFFE-DE40-8FE2-7DFFBFD58049}"/>
          </ac:cxnSpMkLst>
        </pc:cxnChg>
        <pc:cxnChg chg="del">
          <ac:chgData name="Stack Simplify" userId="30f9c473cae68561" providerId="LiveId" clId="{13EE3B05-7380-4C4B-BE19-18A1D8025BF2}" dt="2022-03-02T05:33:15.530" v="2553" actId="478"/>
          <ac:cxnSpMkLst>
            <pc:docMk/>
            <pc:sldMk cId="2874608006" sldId="2414"/>
            <ac:cxnSpMk id="49" creationId="{F254576C-AB66-4844-9BE9-1A2145950E35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55" creationId="{A96B307F-E96B-E744-A957-0D4910461C0D}"/>
          </ac:cxnSpMkLst>
        </pc:cxnChg>
        <pc:cxnChg chg="del">
          <ac:chgData name="Stack Simplify" userId="30f9c473cae68561" providerId="LiveId" clId="{13EE3B05-7380-4C4B-BE19-18A1D8025BF2}" dt="2022-03-02T05:33:18.082" v="2557" actId="478"/>
          <ac:cxnSpMkLst>
            <pc:docMk/>
            <pc:sldMk cId="2874608006" sldId="2414"/>
            <ac:cxnSpMk id="56" creationId="{48AFDC14-4432-3946-BAD6-E6239676E0F6}"/>
          </ac:cxnSpMkLst>
        </pc:cxnChg>
        <pc:cxnChg chg="del">
          <ac:chgData name="Stack Simplify" userId="30f9c473cae68561" providerId="LiveId" clId="{13EE3B05-7380-4C4B-BE19-18A1D8025BF2}" dt="2022-03-02T05:35:26.302" v="2626" actId="478"/>
          <ac:cxnSpMkLst>
            <pc:docMk/>
            <pc:sldMk cId="2874608006" sldId="2414"/>
            <ac:cxnSpMk id="57" creationId="{8B3ED281-1B4D-B341-BD27-FE5806D68E6E}"/>
          </ac:cxnSpMkLst>
        </pc:cxnChg>
        <pc:cxnChg chg="del">
          <ac:chgData name="Stack Simplify" userId="30f9c473cae68561" providerId="LiveId" clId="{13EE3B05-7380-4C4B-BE19-18A1D8025BF2}" dt="2022-03-02T05:33:19.123" v="2559" actId="478"/>
          <ac:cxnSpMkLst>
            <pc:docMk/>
            <pc:sldMk cId="2874608006" sldId="2414"/>
            <ac:cxnSpMk id="58" creationId="{4166F4DD-4CB1-4646-94DF-E0C797B9A69D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59" creationId="{C55C7985-1AB5-4642-81FA-8E005DB5EB18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63" creationId="{1E4057BA-A8E7-D44D-9C92-422E907A46E0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64" creationId="{B71CBBD1-E88A-194B-B672-BB9A4C825679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72" creationId="{CCC832BE-14B3-FB41-BF48-B45D9E96CE6F}"/>
          </ac:cxnSpMkLst>
        </pc:cxnChg>
        <pc:cxnChg chg="del mod">
          <ac:chgData name="Stack Simplify" userId="30f9c473cae68561" providerId="LiveId" clId="{13EE3B05-7380-4C4B-BE19-18A1D8025BF2}" dt="2022-03-02T05:33:38.586" v="2566" actId="478"/>
          <ac:cxnSpMkLst>
            <pc:docMk/>
            <pc:sldMk cId="2874608006" sldId="2414"/>
            <ac:cxnSpMk id="74" creationId="{6873460A-4D84-D74A-9AFF-F142485572EA}"/>
          </ac:cxnSpMkLst>
        </pc:cxnChg>
        <pc:cxnChg chg="del mod">
          <ac:chgData name="Stack Simplify" userId="30f9c473cae68561" providerId="LiveId" clId="{13EE3B05-7380-4C4B-BE19-18A1D8025BF2}" dt="2022-03-02T05:32:40.405" v="2525" actId="478"/>
          <ac:cxnSpMkLst>
            <pc:docMk/>
            <pc:sldMk cId="2874608006" sldId="2414"/>
            <ac:cxnSpMk id="76" creationId="{F2DD13A2-1DE0-4945-B354-6F73F0BC8D3F}"/>
          </ac:cxnSpMkLst>
        </pc:cxnChg>
        <pc:cxnChg chg="del mod">
          <ac:chgData name="Stack Simplify" userId="30f9c473cae68561" providerId="LiveId" clId="{13EE3B05-7380-4C4B-BE19-18A1D8025BF2}" dt="2022-03-02T05:33:38.586" v="2566" actId="478"/>
          <ac:cxnSpMkLst>
            <pc:docMk/>
            <pc:sldMk cId="2874608006" sldId="2414"/>
            <ac:cxnSpMk id="77" creationId="{929406F4-0A4F-3046-AF78-6A9D39FC8673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86" creationId="{83FA90AF-93BE-2D4B-AD49-503CE6B01A7A}"/>
          </ac:cxnSpMkLst>
        </pc:cxnChg>
        <pc:cxnChg chg="mod">
          <ac:chgData name="Stack Simplify" userId="30f9c473cae68561" providerId="LiveId" clId="{13EE3B05-7380-4C4B-BE19-18A1D8025BF2}" dt="2022-03-02T05:43:19.700" v="2888" actId="692"/>
          <ac:cxnSpMkLst>
            <pc:docMk/>
            <pc:sldMk cId="2874608006" sldId="2414"/>
            <ac:cxnSpMk id="95" creationId="{8F22CCF0-484B-034E-9E5E-B6D3EDDEE006}"/>
          </ac:cxnSpMkLst>
        </pc:cxnChg>
      </pc:sldChg>
      <pc:sldChg chg="addSp delSp modSp add mod modAnim">
        <pc:chgData name="Stack Simplify" userId="30f9c473cae68561" providerId="LiveId" clId="{13EE3B05-7380-4C4B-BE19-18A1D8025BF2}" dt="2022-03-03T03:57:51.375" v="5666" actId="20577"/>
        <pc:sldMkLst>
          <pc:docMk/>
          <pc:sldMk cId="4096029013" sldId="2415"/>
        </pc:sldMkLst>
        <pc:spChg chg="mod">
          <ac:chgData name="Stack Simplify" userId="30f9c473cae68561" providerId="LiveId" clId="{13EE3B05-7380-4C4B-BE19-18A1D8025BF2}" dt="2022-03-02T05:54:56.029" v="2982" actId="20577"/>
          <ac:spMkLst>
            <pc:docMk/>
            <pc:sldMk cId="4096029013" sldId="2415"/>
            <ac:spMk id="4" creationId="{E297FC0C-19FC-6B4B-84AB-24B0A80460A7}"/>
          </ac:spMkLst>
        </pc:spChg>
        <pc:spChg chg="add mod">
          <ac:chgData name="Stack Simplify" userId="30f9c473cae68561" providerId="LiveId" clId="{13EE3B05-7380-4C4B-BE19-18A1D8025BF2}" dt="2022-03-02T05:56:07.191" v="3002" actId="1076"/>
          <ac:spMkLst>
            <pc:docMk/>
            <pc:sldMk cId="4096029013" sldId="2415"/>
            <ac:spMk id="46" creationId="{F30EFC76-EFBC-2247-A898-A6BD2A2C0C5C}"/>
          </ac:spMkLst>
        </pc:spChg>
        <pc:spChg chg="add mod">
          <ac:chgData name="Stack Simplify" userId="30f9c473cae68561" providerId="LiveId" clId="{13EE3B05-7380-4C4B-BE19-18A1D8025BF2}" dt="2022-03-02T06:00:35.667" v="3136" actId="207"/>
          <ac:spMkLst>
            <pc:docMk/>
            <pc:sldMk cId="4096029013" sldId="2415"/>
            <ac:spMk id="47" creationId="{71F4A95E-C4AC-1347-A8E0-32FEFAE0BD72}"/>
          </ac:spMkLst>
        </pc:spChg>
        <pc:spChg chg="add mod">
          <ac:chgData name="Stack Simplify" userId="30f9c473cae68561" providerId="LiveId" clId="{13EE3B05-7380-4C4B-BE19-18A1D8025BF2}" dt="2022-03-02T05:56:41.753" v="3031"/>
          <ac:spMkLst>
            <pc:docMk/>
            <pc:sldMk cId="4096029013" sldId="2415"/>
            <ac:spMk id="48" creationId="{C358C037-5B16-5647-B5DC-7FF2D4A31CF0}"/>
          </ac:spMkLst>
        </pc:spChg>
        <pc:spChg chg="add mod">
          <ac:chgData name="Stack Simplify" userId="30f9c473cae68561" providerId="LiveId" clId="{13EE3B05-7380-4C4B-BE19-18A1D8025BF2}" dt="2022-03-02T06:00:39.238" v="3137" actId="207"/>
          <ac:spMkLst>
            <pc:docMk/>
            <pc:sldMk cId="4096029013" sldId="2415"/>
            <ac:spMk id="49" creationId="{9E8438EC-1B56-1A4B-9E21-FF55087B0F3C}"/>
          </ac:spMkLst>
        </pc:spChg>
        <pc:spChg chg="add del mod">
          <ac:chgData name="Stack Simplify" userId="30f9c473cae68561" providerId="LiveId" clId="{13EE3B05-7380-4C4B-BE19-18A1D8025BF2}" dt="2022-03-02T05:57:17.959" v="3040" actId="478"/>
          <ac:spMkLst>
            <pc:docMk/>
            <pc:sldMk cId="4096029013" sldId="2415"/>
            <ac:spMk id="51" creationId="{5247C6AA-A0F6-014B-A1F8-06EA5B983D37}"/>
          </ac:spMkLst>
        </pc:spChg>
        <pc:spChg chg="add mod">
          <ac:chgData name="Stack Simplify" userId="30f9c473cae68561" providerId="LiveId" clId="{13EE3B05-7380-4C4B-BE19-18A1D8025BF2}" dt="2022-03-03T03:57:51.375" v="5666" actId="20577"/>
          <ac:spMkLst>
            <pc:docMk/>
            <pc:sldMk cId="4096029013" sldId="2415"/>
            <ac:spMk id="52" creationId="{1856BBC9-D29D-B549-88CE-97B8DEE0CB7B}"/>
          </ac:spMkLst>
        </pc:spChg>
        <pc:spChg chg="add mod">
          <ac:chgData name="Stack Simplify" userId="30f9c473cae68561" providerId="LiveId" clId="{13EE3B05-7380-4C4B-BE19-18A1D8025BF2}" dt="2022-03-02T06:00:44.622" v="3138" actId="207"/>
          <ac:spMkLst>
            <pc:docMk/>
            <pc:sldMk cId="4096029013" sldId="2415"/>
            <ac:spMk id="53" creationId="{3D00C28C-082D-AE4D-81E8-FD944B00FF0A}"/>
          </ac:spMkLst>
        </pc:spChg>
        <pc:spChg chg="add mod">
          <ac:chgData name="Stack Simplify" userId="30f9c473cae68561" providerId="LiveId" clId="{13EE3B05-7380-4C4B-BE19-18A1D8025BF2}" dt="2022-03-02T06:00:44.622" v="3138" actId="207"/>
          <ac:spMkLst>
            <pc:docMk/>
            <pc:sldMk cId="4096029013" sldId="2415"/>
            <ac:spMk id="54" creationId="{FC67FC04-569E-DD48-8F80-D87F93D5678D}"/>
          </ac:spMkLst>
        </pc:spChg>
        <pc:spChg chg="add mod">
          <ac:chgData name="Stack Simplify" userId="30f9c473cae68561" providerId="LiveId" clId="{13EE3B05-7380-4C4B-BE19-18A1D8025BF2}" dt="2022-03-02T06:00:44.622" v="3138" actId="207"/>
          <ac:spMkLst>
            <pc:docMk/>
            <pc:sldMk cId="4096029013" sldId="2415"/>
            <ac:spMk id="56" creationId="{56C650E4-8AE3-5D44-88B3-2E62F833AC0C}"/>
          </ac:spMkLst>
        </pc:spChg>
        <pc:spChg chg="add mod">
          <ac:chgData name="Stack Simplify" userId="30f9c473cae68561" providerId="LiveId" clId="{13EE3B05-7380-4C4B-BE19-18A1D8025BF2}" dt="2022-03-02T08:27:05.108" v="3876" actId="207"/>
          <ac:spMkLst>
            <pc:docMk/>
            <pc:sldMk cId="4096029013" sldId="2415"/>
            <ac:spMk id="58" creationId="{11E3DEAE-5F97-2F49-9808-5AABC94A0DDA}"/>
          </ac:spMkLst>
        </pc:spChg>
        <pc:spChg chg="mod">
          <ac:chgData name="Stack Simplify" userId="30f9c473cae68561" providerId="LiveId" clId="{13EE3B05-7380-4C4B-BE19-18A1D8025BF2}" dt="2022-03-02T05:57:49.483" v="3057" actId="14100"/>
          <ac:spMkLst>
            <pc:docMk/>
            <pc:sldMk cId="4096029013" sldId="2415"/>
            <ac:spMk id="67" creationId="{520F8EED-D73B-2E45-8E23-93DA6481310F}"/>
          </ac:spMkLst>
        </pc:spChg>
        <pc:spChg chg="mod">
          <ac:chgData name="Stack Simplify" userId="30f9c473cae68561" providerId="LiveId" clId="{13EE3B05-7380-4C4B-BE19-18A1D8025BF2}" dt="2022-03-02T05:57:34.076" v="3051" actId="6549"/>
          <ac:spMkLst>
            <pc:docMk/>
            <pc:sldMk cId="4096029013" sldId="2415"/>
            <ac:spMk id="83" creationId="{8AE01C9B-B253-914B-9E3E-18E2A97EA0BA}"/>
          </ac:spMkLst>
        </pc:spChg>
        <pc:spChg chg="mod">
          <ac:chgData name="Stack Simplify" userId="30f9c473cae68561" providerId="LiveId" clId="{13EE3B05-7380-4C4B-BE19-18A1D8025BF2}" dt="2022-03-02T05:57:51.992" v="3058" actId="14100"/>
          <ac:spMkLst>
            <pc:docMk/>
            <pc:sldMk cId="4096029013" sldId="2415"/>
            <ac:spMk id="96" creationId="{E0B58FA3-6DB8-164C-A5C9-096BD05C5076}"/>
          </ac:spMkLst>
        </pc:spChg>
        <pc:picChg chg="add mod">
          <ac:chgData name="Stack Simplify" userId="30f9c473cae68561" providerId="LiveId" clId="{13EE3B05-7380-4C4B-BE19-18A1D8025BF2}" dt="2022-03-02T08:24:45.689" v="3821" actId="1076"/>
          <ac:picMkLst>
            <pc:docMk/>
            <pc:sldMk cId="4096029013" sldId="2415"/>
            <ac:picMk id="57" creationId="{8C4818E3-C51C-5F45-BDCD-7EE56A24D2A9}"/>
          </ac:picMkLst>
        </pc:picChg>
        <pc:cxnChg chg="mod">
          <ac:chgData name="Stack Simplify" userId="30f9c473cae68561" providerId="LiveId" clId="{13EE3B05-7380-4C4B-BE19-18A1D8025BF2}" dt="2022-03-02T05:57:49.483" v="3057" actId="14100"/>
          <ac:cxnSpMkLst>
            <pc:docMk/>
            <pc:sldMk cId="4096029013" sldId="2415"/>
            <ac:cxnSpMk id="29" creationId="{B81A9D4A-FA81-5349-9A0A-F8C0B5313804}"/>
          </ac:cxnSpMkLst>
        </pc:cxnChg>
      </pc:sldChg>
      <pc:sldChg chg="addSp delSp modSp new mod">
        <pc:chgData name="Stack Simplify" userId="30f9c473cae68561" providerId="LiveId" clId="{13EE3B05-7380-4C4B-BE19-18A1D8025BF2}" dt="2022-03-02T08:29:40.647" v="3932" actId="207"/>
        <pc:sldMkLst>
          <pc:docMk/>
          <pc:sldMk cId="1599073714" sldId="2416"/>
        </pc:sldMkLst>
        <pc:spChg chg="del">
          <ac:chgData name="Stack Simplify" userId="30f9c473cae68561" providerId="LiveId" clId="{13EE3B05-7380-4C4B-BE19-18A1D8025BF2}" dt="2022-03-02T06:11:57.239" v="3394" actId="478"/>
          <ac:spMkLst>
            <pc:docMk/>
            <pc:sldMk cId="1599073714" sldId="2416"/>
            <ac:spMk id="3" creationId="{CAABE299-55F8-F94E-80B2-68E563415B8C}"/>
          </ac:spMkLst>
        </pc:spChg>
        <pc:spChg chg="mod">
          <ac:chgData name="Stack Simplify" userId="30f9c473cae68561" providerId="LiveId" clId="{13EE3B05-7380-4C4B-BE19-18A1D8025BF2}" dt="2022-03-02T08:29:40.647" v="3932" actId="207"/>
          <ac:spMkLst>
            <pc:docMk/>
            <pc:sldMk cId="1599073714" sldId="2416"/>
            <ac:spMk id="4" creationId="{52521E33-19ED-2E4E-8F3B-F2B1939DDF57}"/>
          </ac:spMkLst>
        </pc:spChg>
        <pc:picChg chg="add mod">
          <ac:chgData name="Stack Simplify" userId="30f9c473cae68561" providerId="LiveId" clId="{13EE3B05-7380-4C4B-BE19-18A1D8025BF2}" dt="2022-03-02T06:12:23.966" v="3418" actId="692"/>
          <ac:picMkLst>
            <pc:docMk/>
            <pc:sldMk cId="1599073714" sldId="2416"/>
            <ac:picMk id="5" creationId="{0DA1D5CF-07F1-AD47-80CD-D4AE897F98E8}"/>
          </ac:picMkLst>
        </pc:picChg>
      </pc:sldChg>
      <pc:sldChg chg="addSp delSp modSp new mod">
        <pc:chgData name="Stack Simplify" userId="30f9c473cae68561" providerId="LiveId" clId="{13EE3B05-7380-4C4B-BE19-18A1D8025BF2}" dt="2022-03-02T08:29:50.630" v="3934"/>
        <pc:sldMkLst>
          <pc:docMk/>
          <pc:sldMk cId="431784851" sldId="2417"/>
        </pc:sldMkLst>
        <pc:spChg chg="del">
          <ac:chgData name="Stack Simplify" userId="30f9c473cae68561" providerId="LiveId" clId="{13EE3B05-7380-4C4B-BE19-18A1D8025BF2}" dt="2022-03-02T06:12:56.266" v="3420"/>
          <ac:spMkLst>
            <pc:docMk/>
            <pc:sldMk cId="431784851" sldId="2417"/>
            <ac:spMk id="3" creationId="{C004CD79-E8B4-E64D-A384-2FCBC3020F30}"/>
          </ac:spMkLst>
        </pc:spChg>
        <pc:spChg chg="mod">
          <ac:chgData name="Stack Simplify" userId="30f9c473cae68561" providerId="LiveId" clId="{13EE3B05-7380-4C4B-BE19-18A1D8025BF2}" dt="2022-03-02T08:29:50.630" v="3934"/>
          <ac:spMkLst>
            <pc:docMk/>
            <pc:sldMk cId="431784851" sldId="2417"/>
            <ac:spMk id="4" creationId="{021A7089-3A53-5247-A2A8-09409986DBE6}"/>
          </ac:spMkLst>
        </pc:spChg>
        <pc:spChg chg="add del mod">
          <ac:chgData name="Stack Simplify" userId="30f9c473cae68561" providerId="LiveId" clId="{13EE3B05-7380-4C4B-BE19-18A1D8025BF2}" dt="2022-03-02T06:14:29.744" v="3441" actId="478"/>
          <ac:spMkLst>
            <pc:docMk/>
            <pc:sldMk cId="431784851" sldId="2417"/>
            <ac:spMk id="7" creationId="{C5BA6F21-1892-1642-8632-29F132F2EEB1}"/>
          </ac:spMkLst>
        </pc:spChg>
        <pc:picChg chg="add del mod">
          <ac:chgData name="Stack Simplify" userId="30f9c473cae68561" providerId="LiveId" clId="{13EE3B05-7380-4C4B-BE19-18A1D8025BF2}" dt="2022-03-02T06:13:06.329" v="3439" actId="478"/>
          <ac:picMkLst>
            <pc:docMk/>
            <pc:sldMk cId="431784851" sldId="2417"/>
            <ac:picMk id="5" creationId="{4AAA22A8-A646-C646-9616-43A162068770}"/>
          </ac:picMkLst>
        </pc:picChg>
        <pc:picChg chg="add mod">
          <ac:chgData name="Stack Simplify" userId="30f9c473cae68561" providerId="LiveId" clId="{13EE3B05-7380-4C4B-BE19-18A1D8025BF2}" dt="2022-03-02T06:14:33.791" v="3443" actId="1076"/>
          <ac:picMkLst>
            <pc:docMk/>
            <pc:sldMk cId="431784851" sldId="2417"/>
            <ac:picMk id="8" creationId="{98A9B44A-F7B9-E142-B4A0-B7C928517E88}"/>
          </ac:picMkLst>
        </pc:picChg>
      </pc:sldChg>
      <pc:sldChg chg="addSp delSp modSp new mod">
        <pc:chgData name="Stack Simplify" userId="30f9c473cae68561" providerId="LiveId" clId="{13EE3B05-7380-4C4B-BE19-18A1D8025BF2}" dt="2022-03-02T08:29:44.644" v="3933"/>
        <pc:sldMkLst>
          <pc:docMk/>
          <pc:sldMk cId="2928207667" sldId="2418"/>
        </pc:sldMkLst>
        <pc:spChg chg="del">
          <ac:chgData name="Stack Simplify" userId="30f9c473cae68561" providerId="LiveId" clId="{13EE3B05-7380-4C4B-BE19-18A1D8025BF2}" dt="2022-03-02T06:15:51.880" v="3469" actId="478"/>
          <ac:spMkLst>
            <pc:docMk/>
            <pc:sldMk cId="2928207667" sldId="2418"/>
            <ac:spMk id="3" creationId="{B1665EBF-3650-274A-B457-C977B736A7EE}"/>
          </ac:spMkLst>
        </pc:spChg>
        <pc:spChg chg="mod">
          <ac:chgData name="Stack Simplify" userId="30f9c473cae68561" providerId="LiveId" clId="{13EE3B05-7380-4C4B-BE19-18A1D8025BF2}" dt="2022-03-02T08:29:44.644" v="3933"/>
          <ac:spMkLst>
            <pc:docMk/>
            <pc:sldMk cId="2928207667" sldId="2418"/>
            <ac:spMk id="4" creationId="{E8E78603-5FE7-C748-9D55-E7D2A350BD78}"/>
          </ac:spMkLst>
        </pc:spChg>
        <pc:picChg chg="add mod">
          <ac:chgData name="Stack Simplify" userId="30f9c473cae68561" providerId="LiveId" clId="{13EE3B05-7380-4C4B-BE19-18A1D8025BF2}" dt="2022-03-02T06:15:49.739" v="3468" actId="1076"/>
          <ac:picMkLst>
            <pc:docMk/>
            <pc:sldMk cId="2928207667" sldId="2418"/>
            <ac:picMk id="5" creationId="{34EBF6B7-F578-A043-87E0-3AF5AF553DB0}"/>
          </ac:picMkLst>
        </pc:picChg>
      </pc:sldChg>
      <pc:sldChg chg="addSp delSp modSp new mod">
        <pc:chgData name="Stack Simplify" userId="30f9c473cae68561" providerId="LiveId" clId="{13EE3B05-7380-4C4B-BE19-18A1D8025BF2}" dt="2022-03-02T08:30:10.295" v="3962" actId="20577"/>
        <pc:sldMkLst>
          <pc:docMk/>
          <pc:sldMk cId="1451729492" sldId="2419"/>
        </pc:sldMkLst>
        <pc:spChg chg="del">
          <ac:chgData name="Stack Simplify" userId="30f9c473cae68561" providerId="LiveId" clId="{13EE3B05-7380-4C4B-BE19-18A1D8025BF2}" dt="2022-03-02T06:22:20.438" v="3501" actId="478"/>
          <ac:spMkLst>
            <pc:docMk/>
            <pc:sldMk cId="1451729492" sldId="2419"/>
            <ac:spMk id="3" creationId="{27E7C1C6-8BEB-3048-875D-F0FD67862715}"/>
          </ac:spMkLst>
        </pc:spChg>
        <pc:spChg chg="mod">
          <ac:chgData name="Stack Simplify" userId="30f9c473cae68561" providerId="LiveId" clId="{13EE3B05-7380-4C4B-BE19-18A1D8025BF2}" dt="2022-03-02T08:30:10.295" v="3962" actId="20577"/>
          <ac:spMkLst>
            <pc:docMk/>
            <pc:sldMk cId="1451729492" sldId="2419"/>
            <ac:spMk id="4" creationId="{6700D637-7EF5-7742-BF26-0B7039C4B72F}"/>
          </ac:spMkLst>
        </pc:spChg>
        <pc:picChg chg="add del mod">
          <ac:chgData name="Stack Simplify" userId="30f9c473cae68561" providerId="LiveId" clId="{13EE3B05-7380-4C4B-BE19-18A1D8025BF2}" dt="2022-03-02T06:20:57.506" v="3496" actId="478"/>
          <ac:picMkLst>
            <pc:docMk/>
            <pc:sldMk cId="1451729492" sldId="2419"/>
            <ac:picMk id="5" creationId="{BB64A50E-2517-A948-B17D-E835FCEBB077}"/>
          </ac:picMkLst>
        </pc:picChg>
        <pc:picChg chg="add mod">
          <ac:chgData name="Stack Simplify" userId="30f9c473cae68561" providerId="LiveId" clId="{13EE3B05-7380-4C4B-BE19-18A1D8025BF2}" dt="2022-03-02T06:22:23.587" v="3502" actId="1076"/>
          <ac:picMkLst>
            <pc:docMk/>
            <pc:sldMk cId="1451729492" sldId="2419"/>
            <ac:picMk id="6" creationId="{3411C7F6-F5DD-9E4C-8D1D-4EA30C545192}"/>
          </ac:picMkLst>
        </pc:picChg>
      </pc:sldChg>
      <pc:sldChg chg="modSp add mod">
        <pc:chgData name="Stack Simplify" userId="30f9c473cae68561" providerId="LiveId" clId="{13EE3B05-7380-4C4B-BE19-18A1D8025BF2}" dt="2022-03-02T08:10:02.772" v="3518" actId="20577"/>
        <pc:sldMkLst>
          <pc:docMk/>
          <pc:sldMk cId="1341510132" sldId="2420"/>
        </pc:sldMkLst>
        <pc:spChg chg="mod">
          <ac:chgData name="Stack Simplify" userId="30f9c473cae68561" providerId="LiveId" clId="{13EE3B05-7380-4C4B-BE19-18A1D8025BF2}" dt="2022-03-02T08:10:02.772" v="3518" actId="20577"/>
          <ac:spMkLst>
            <pc:docMk/>
            <pc:sldMk cId="1341510132" sldId="2420"/>
            <ac:spMk id="8" creationId="{09329F3B-B988-4BA0-9BEA-4847C35EA442}"/>
          </ac:spMkLst>
        </pc:spChg>
      </pc:sldChg>
      <pc:sldChg chg="addSp delSp modSp add mod modAnim">
        <pc:chgData name="Stack Simplify" userId="30f9c473cae68561" providerId="LiveId" clId="{13EE3B05-7380-4C4B-BE19-18A1D8025BF2}" dt="2022-03-03T04:37:25.777" v="5723" actId="255"/>
        <pc:sldMkLst>
          <pc:docMk/>
          <pc:sldMk cId="2191484043" sldId="2421"/>
        </pc:sldMkLst>
        <pc:spChg chg="mod">
          <ac:chgData name="Stack Simplify" userId="30f9c473cae68561" providerId="LiveId" clId="{13EE3B05-7380-4C4B-BE19-18A1D8025BF2}" dt="2022-03-02T08:23:55.388" v="3815" actId="20577"/>
          <ac:spMkLst>
            <pc:docMk/>
            <pc:sldMk cId="2191484043" sldId="2421"/>
            <ac:spMk id="4" creationId="{E297FC0C-19FC-6B4B-84AB-24B0A80460A7}"/>
          </ac:spMkLst>
        </pc:spChg>
        <pc:spChg chg="mod">
          <ac:chgData name="Stack Simplify" userId="30f9c473cae68561" providerId="LiveId" clId="{13EE3B05-7380-4C4B-BE19-18A1D8025BF2}" dt="2022-03-02T08:21:23.191" v="3727" actId="14100"/>
          <ac:spMkLst>
            <pc:docMk/>
            <pc:sldMk cId="2191484043" sldId="2421"/>
            <ac:spMk id="16" creationId="{181FFEF3-9B8C-D14A-A426-89FCE4EE780B}"/>
          </ac:spMkLst>
        </pc:spChg>
        <pc:spChg chg="mod">
          <ac:chgData name="Stack Simplify" userId="30f9c473cae68561" providerId="LiveId" clId="{13EE3B05-7380-4C4B-BE19-18A1D8025BF2}" dt="2022-03-03T04:37:21.073" v="5722" actId="255"/>
          <ac:spMkLst>
            <pc:docMk/>
            <pc:sldMk cId="2191484043" sldId="2421"/>
            <ac:spMk id="48" creationId="{C358C037-5B16-5647-B5DC-7FF2D4A31CF0}"/>
          </ac:spMkLst>
        </pc:spChg>
        <pc:spChg chg="mod">
          <ac:chgData name="Stack Simplify" userId="30f9c473cae68561" providerId="LiveId" clId="{13EE3B05-7380-4C4B-BE19-18A1D8025BF2}" dt="2022-03-03T04:37:25.777" v="5723" actId="255"/>
          <ac:spMkLst>
            <pc:docMk/>
            <pc:sldMk cId="2191484043" sldId="2421"/>
            <ac:spMk id="49" creationId="{9E8438EC-1B56-1A4B-9E21-FF55087B0F3C}"/>
          </ac:spMkLst>
        </pc:spChg>
        <pc:spChg chg="mod">
          <ac:chgData name="Stack Simplify" userId="30f9c473cae68561" providerId="LiveId" clId="{13EE3B05-7380-4C4B-BE19-18A1D8025BF2}" dt="2022-03-03T03:58:03.043" v="5676" actId="20577"/>
          <ac:spMkLst>
            <pc:docMk/>
            <pc:sldMk cId="2191484043" sldId="2421"/>
            <ac:spMk id="52" creationId="{1856BBC9-D29D-B549-88CE-97B8DEE0CB7B}"/>
          </ac:spMkLst>
        </pc:spChg>
        <pc:spChg chg="add mod">
          <ac:chgData name="Stack Simplify" userId="30f9c473cae68561" providerId="LiveId" clId="{13EE3B05-7380-4C4B-BE19-18A1D8025BF2}" dt="2022-03-02T08:14:01.377" v="3576" actId="1076"/>
          <ac:spMkLst>
            <pc:docMk/>
            <pc:sldMk cId="2191484043" sldId="2421"/>
            <ac:spMk id="57" creationId="{9EA3F097-79C2-EF40-9AED-9BEF4E08D54A}"/>
          </ac:spMkLst>
        </pc:spChg>
        <pc:spChg chg="add mod">
          <ac:chgData name="Stack Simplify" userId="30f9c473cae68561" providerId="LiveId" clId="{13EE3B05-7380-4C4B-BE19-18A1D8025BF2}" dt="2022-03-02T08:14:01.377" v="3576" actId="1076"/>
          <ac:spMkLst>
            <pc:docMk/>
            <pc:sldMk cId="2191484043" sldId="2421"/>
            <ac:spMk id="60" creationId="{EBBAA6FD-2622-A142-96BE-52902158FA81}"/>
          </ac:spMkLst>
        </pc:spChg>
        <pc:spChg chg="add mod">
          <ac:chgData name="Stack Simplify" userId="30f9c473cae68561" providerId="LiveId" clId="{13EE3B05-7380-4C4B-BE19-18A1D8025BF2}" dt="2022-03-02T08:20:36.691" v="3697" actId="207"/>
          <ac:spMkLst>
            <pc:docMk/>
            <pc:sldMk cId="2191484043" sldId="2421"/>
            <ac:spMk id="71" creationId="{91305B90-E00A-244A-AA57-EA4F740B7FFE}"/>
          </ac:spMkLst>
        </pc:spChg>
        <pc:spChg chg="add mod">
          <ac:chgData name="Stack Simplify" userId="30f9c473cae68561" providerId="LiveId" clId="{13EE3B05-7380-4C4B-BE19-18A1D8025BF2}" dt="2022-03-02T08:20:41.273" v="3698" actId="14100"/>
          <ac:spMkLst>
            <pc:docMk/>
            <pc:sldMk cId="2191484043" sldId="2421"/>
            <ac:spMk id="73" creationId="{5A59C49E-A66B-654D-A687-43D30E69F939}"/>
          </ac:spMkLst>
        </pc:spChg>
        <pc:spChg chg="add del mod">
          <ac:chgData name="Stack Simplify" userId="30f9c473cae68561" providerId="LiveId" clId="{13EE3B05-7380-4C4B-BE19-18A1D8025BF2}" dt="2022-03-02T08:17:32.640" v="3647" actId="478"/>
          <ac:spMkLst>
            <pc:docMk/>
            <pc:sldMk cId="2191484043" sldId="2421"/>
            <ac:spMk id="75" creationId="{B1CB0229-80DA-9047-AB98-8E197F5BC8B6}"/>
          </ac:spMkLst>
        </pc:spChg>
        <pc:spChg chg="mod">
          <ac:chgData name="Stack Simplify" userId="30f9c473cae68561" providerId="LiveId" clId="{13EE3B05-7380-4C4B-BE19-18A1D8025BF2}" dt="2022-03-02T08:20:52.064" v="3700" actId="1076"/>
          <ac:spMkLst>
            <pc:docMk/>
            <pc:sldMk cId="2191484043" sldId="2421"/>
            <ac:spMk id="78" creationId="{E5F14F46-C34B-F349-B40A-BF84FF7278C2}"/>
          </ac:spMkLst>
        </pc:spChg>
        <pc:spChg chg="mod">
          <ac:chgData name="Stack Simplify" userId="30f9c473cae68561" providerId="LiveId" clId="{13EE3B05-7380-4C4B-BE19-18A1D8025BF2}" dt="2022-03-02T08:21:39.326" v="3731" actId="1076"/>
          <ac:spMkLst>
            <pc:docMk/>
            <pc:sldMk cId="2191484043" sldId="2421"/>
            <ac:spMk id="79" creationId="{0CE9F1A6-3DE0-6847-8E22-C54F5B803AC5}"/>
          </ac:spMkLst>
        </pc:spChg>
        <pc:spChg chg="mod">
          <ac:chgData name="Stack Simplify" userId="30f9c473cae68561" providerId="LiveId" clId="{13EE3B05-7380-4C4B-BE19-18A1D8025BF2}" dt="2022-03-02T09:25:47.673" v="4588" actId="1076"/>
          <ac:spMkLst>
            <pc:docMk/>
            <pc:sldMk cId="2191484043" sldId="2421"/>
            <ac:spMk id="82" creationId="{0540D489-C30D-A84B-AE55-D9C559440D9E}"/>
          </ac:spMkLst>
        </pc:spChg>
        <pc:spChg chg="mod">
          <ac:chgData name="Stack Simplify" userId="30f9c473cae68561" providerId="LiveId" clId="{13EE3B05-7380-4C4B-BE19-18A1D8025BF2}" dt="2022-03-02T08:22:56.598" v="3775" actId="1076"/>
          <ac:spMkLst>
            <pc:docMk/>
            <pc:sldMk cId="2191484043" sldId="2421"/>
            <ac:spMk id="85" creationId="{CA1851A9-F54B-B04F-8EA8-2E09B1F6727B}"/>
          </ac:spMkLst>
        </pc:spChg>
        <pc:spChg chg="mod">
          <ac:chgData name="Stack Simplify" userId="30f9c473cae68561" providerId="LiveId" clId="{13EE3B05-7380-4C4B-BE19-18A1D8025BF2}" dt="2022-03-02T08:21:27.127" v="3729" actId="1076"/>
          <ac:spMkLst>
            <pc:docMk/>
            <pc:sldMk cId="2191484043" sldId="2421"/>
            <ac:spMk id="89" creationId="{CEB2E918-36B5-C041-B8DD-9980FD7AB5CC}"/>
          </ac:spMkLst>
        </pc:spChg>
        <pc:spChg chg="mod">
          <ac:chgData name="Stack Simplify" userId="30f9c473cae68561" providerId="LiveId" clId="{13EE3B05-7380-4C4B-BE19-18A1D8025BF2}" dt="2022-03-02T08:12:20.154" v="3528" actId="14100"/>
          <ac:spMkLst>
            <pc:docMk/>
            <pc:sldMk cId="2191484043" sldId="2421"/>
            <ac:spMk id="96" creationId="{E0B58FA3-6DB8-164C-A5C9-096BD05C5076}"/>
          </ac:spMkLst>
        </pc:spChg>
        <pc:spChg chg="add mod">
          <ac:chgData name="Stack Simplify" userId="30f9c473cae68561" providerId="LiveId" clId="{13EE3B05-7380-4C4B-BE19-18A1D8025BF2}" dt="2022-03-02T08:26:29.919" v="3872" actId="20577"/>
          <ac:spMkLst>
            <pc:docMk/>
            <pc:sldMk cId="2191484043" sldId="2421"/>
            <ac:spMk id="106" creationId="{3B53764F-75CB-D940-85DB-B6F4075166D8}"/>
          </ac:spMkLst>
        </pc:spChg>
        <pc:spChg chg="add mod">
          <ac:chgData name="Stack Simplify" userId="30f9c473cae68561" providerId="LiveId" clId="{13EE3B05-7380-4C4B-BE19-18A1D8025BF2}" dt="2022-03-02T08:23:35.903" v="3799" actId="207"/>
          <ac:spMkLst>
            <pc:docMk/>
            <pc:sldMk cId="2191484043" sldId="2421"/>
            <ac:spMk id="109" creationId="{81B68043-E970-8640-886E-EBB67E228650}"/>
          </ac:spMkLst>
        </pc:spChg>
        <pc:spChg chg="add mod">
          <ac:chgData name="Stack Simplify" userId="30f9c473cae68561" providerId="LiveId" clId="{13EE3B05-7380-4C4B-BE19-18A1D8025BF2}" dt="2022-03-02T08:26:57.769" v="3875" actId="207"/>
          <ac:spMkLst>
            <pc:docMk/>
            <pc:sldMk cId="2191484043" sldId="2421"/>
            <ac:spMk id="111" creationId="{A5C48036-E22C-7F4B-973D-DB8973A7FA19}"/>
          </ac:spMkLst>
        </pc:spChg>
        <pc:picChg chg="mod">
          <ac:chgData name="Stack Simplify" userId="30f9c473cae68561" providerId="LiveId" clId="{13EE3B05-7380-4C4B-BE19-18A1D8025BF2}" dt="2022-03-02T08:20:58.413" v="3715" actId="1036"/>
          <ac:picMkLst>
            <pc:docMk/>
            <pc:sldMk cId="2191484043" sldId="2421"/>
            <ac:picMk id="17" creationId="{9275D5BE-76C5-1349-AC6C-D2B5262A0C5D}"/>
          </ac:picMkLst>
        </pc:picChg>
        <pc:picChg chg="mod">
          <ac:chgData name="Stack Simplify" userId="30f9c473cae68561" providerId="LiveId" clId="{13EE3B05-7380-4C4B-BE19-18A1D8025BF2}" dt="2022-03-02T08:20:58.413" v="3715" actId="1036"/>
          <ac:picMkLst>
            <pc:docMk/>
            <pc:sldMk cId="2191484043" sldId="2421"/>
            <ac:picMk id="18" creationId="{D760EE02-2711-EC45-AAA3-0C1EE868EA5D}"/>
          </ac:picMkLst>
        </pc:picChg>
        <pc:picChg chg="mod">
          <ac:chgData name="Stack Simplify" userId="30f9c473cae68561" providerId="LiveId" clId="{13EE3B05-7380-4C4B-BE19-18A1D8025BF2}" dt="2022-03-02T08:20:58.413" v="3715" actId="1036"/>
          <ac:picMkLst>
            <pc:docMk/>
            <pc:sldMk cId="2191484043" sldId="2421"/>
            <ac:picMk id="19" creationId="{989F395E-BCF9-424B-9CEE-DFD575FBFDC9}"/>
          </ac:picMkLst>
        </pc:picChg>
        <pc:picChg chg="mod">
          <ac:chgData name="Stack Simplify" userId="30f9c473cae68561" providerId="LiveId" clId="{13EE3B05-7380-4C4B-BE19-18A1D8025BF2}" dt="2022-03-02T09:25:47.673" v="4588" actId="1076"/>
          <ac:picMkLst>
            <pc:docMk/>
            <pc:sldMk cId="2191484043" sldId="2421"/>
            <ac:picMk id="35" creationId="{6039D5A1-263D-4948-A671-4B52F1031B7D}"/>
          </ac:picMkLst>
        </pc:picChg>
        <pc:picChg chg="add mod">
          <ac:chgData name="Stack Simplify" userId="30f9c473cae68561" providerId="LiveId" clId="{13EE3B05-7380-4C4B-BE19-18A1D8025BF2}" dt="2022-03-02T08:14:01.377" v="3576" actId="1076"/>
          <ac:picMkLst>
            <pc:docMk/>
            <pc:sldMk cId="2191484043" sldId="2421"/>
            <ac:picMk id="58" creationId="{CD9E2130-4299-1E42-8A32-D89B47152E89}"/>
          </ac:picMkLst>
        </pc:picChg>
        <pc:picChg chg="add del mod">
          <ac:chgData name="Stack Simplify" userId="30f9c473cae68561" providerId="LiveId" clId="{13EE3B05-7380-4C4B-BE19-18A1D8025BF2}" dt="2022-03-02T08:15:00.878" v="3593" actId="478"/>
          <ac:picMkLst>
            <pc:docMk/>
            <pc:sldMk cId="2191484043" sldId="2421"/>
            <ac:picMk id="68" creationId="{AF63B6BA-45F3-E941-95CA-160E663CE065}"/>
          </ac:picMkLst>
        </pc:picChg>
        <pc:picChg chg="add del mod">
          <ac:chgData name="Stack Simplify" userId="30f9c473cae68561" providerId="LiveId" clId="{13EE3B05-7380-4C4B-BE19-18A1D8025BF2}" dt="2022-03-02T08:15:00.878" v="3593" actId="478"/>
          <ac:picMkLst>
            <pc:docMk/>
            <pc:sldMk cId="2191484043" sldId="2421"/>
            <ac:picMk id="74" creationId="{05032961-AC9F-3D42-99C4-EFC21D50665F}"/>
          </ac:picMkLst>
        </pc:picChg>
        <pc:picChg chg="add mod">
          <ac:chgData name="Stack Simplify" userId="30f9c473cae68561" providerId="LiveId" clId="{13EE3B05-7380-4C4B-BE19-18A1D8025BF2}" dt="2022-03-02T08:20:26.936" v="3695" actId="1035"/>
          <ac:picMkLst>
            <pc:docMk/>
            <pc:sldMk cId="2191484043" sldId="2421"/>
            <ac:picMk id="76" creationId="{07F1C6A5-578E-924D-B860-394B45D85DE9}"/>
          </ac:picMkLst>
        </pc:picChg>
        <pc:picChg chg="add mod">
          <ac:chgData name="Stack Simplify" userId="30f9c473cae68561" providerId="LiveId" clId="{13EE3B05-7380-4C4B-BE19-18A1D8025BF2}" dt="2022-03-02T08:20:26.936" v="3695" actId="1035"/>
          <ac:picMkLst>
            <pc:docMk/>
            <pc:sldMk cId="2191484043" sldId="2421"/>
            <ac:picMk id="77" creationId="{2CA472C2-427F-4B40-B08E-153E9D9E7552}"/>
          </ac:picMkLst>
        </pc:picChg>
        <pc:picChg chg="mod">
          <ac:chgData name="Stack Simplify" userId="30f9c473cae68561" providerId="LiveId" clId="{13EE3B05-7380-4C4B-BE19-18A1D8025BF2}" dt="2022-03-02T08:21:04.172" v="3723" actId="1036"/>
          <ac:picMkLst>
            <pc:docMk/>
            <pc:sldMk cId="2191484043" sldId="2421"/>
            <ac:picMk id="81" creationId="{98318062-545D-504A-BB42-F8C74683D514}"/>
          </ac:picMkLst>
        </pc:picChg>
        <pc:picChg chg="add mod">
          <ac:chgData name="Stack Simplify" userId="30f9c473cae68561" providerId="LiveId" clId="{13EE3B05-7380-4C4B-BE19-18A1D8025BF2}" dt="2022-03-02T08:25:08.385" v="3837"/>
          <ac:picMkLst>
            <pc:docMk/>
            <pc:sldMk cId="2191484043" sldId="2421"/>
            <ac:picMk id="110" creationId="{0FECD179-42FB-5A42-9F59-F37A13E3A163}"/>
          </ac:picMkLst>
        </pc:picChg>
        <pc:cxnChg chg="add mod">
          <ac:chgData name="Stack Simplify" userId="30f9c473cae68561" providerId="LiveId" clId="{13EE3B05-7380-4C4B-BE19-18A1D8025BF2}" dt="2022-03-02T09:25:47.673" v="4588" actId="1076"/>
          <ac:cxnSpMkLst>
            <pc:docMk/>
            <pc:sldMk cId="2191484043" sldId="2421"/>
            <ac:cxnSpMk id="22" creationId="{133198DE-A195-E946-ACC8-18140922D19E}"/>
          </ac:cxnSpMkLst>
        </pc:cxnChg>
        <pc:cxnChg chg="add mod">
          <ac:chgData name="Stack Simplify" userId="30f9c473cae68561" providerId="LiveId" clId="{13EE3B05-7380-4C4B-BE19-18A1D8025BF2}" dt="2022-03-02T08:22:52.324" v="3774" actId="14100"/>
          <ac:cxnSpMkLst>
            <pc:docMk/>
            <pc:sldMk cId="2191484043" sldId="2421"/>
            <ac:cxnSpMk id="36" creationId="{0E0F6D70-3611-1643-AA56-79EDC2AB8780}"/>
          </ac:cxnSpMkLst>
        </pc:cxnChg>
        <pc:cxnChg chg="add mod">
          <ac:chgData name="Stack Simplify" userId="30f9c473cae68561" providerId="LiveId" clId="{13EE3B05-7380-4C4B-BE19-18A1D8025BF2}" dt="2022-03-02T08:22:09.789" v="3735" actId="14100"/>
          <ac:cxnSpMkLst>
            <pc:docMk/>
            <pc:sldMk cId="2191484043" sldId="2421"/>
            <ac:cxnSpMk id="50" creationId="{F620CE1F-A20F-BD4F-BD07-EA4E43DCE782}"/>
          </ac:cxnSpMkLst>
        </pc:cxnChg>
        <pc:cxnChg chg="mod">
          <ac:chgData name="Stack Simplify" userId="30f9c473cae68561" providerId="LiveId" clId="{13EE3B05-7380-4C4B-BE19-18A1D8025BF2}" dt="2022-03-02T08:20:58.413" v="3715" actId="1036"/>
          <ac:cxnSpMkLst>
            <pc:docMk/>
            <pc:sldMk cId="2191484043" sldId="2421"/>
            <ac:cxnSpMk id="55" creationId="{A96B307F-E96B-E744-A957-0D4910461C0D}"/>
          </ac:cxnSpMkLst>
        </pc:cxnChg>
        <pc:cxnChg chg="mod">
          <ac:chgData name="Stack Simplify" userId="30f9c473cae68561" providerId="LiveId" clId="{13EE3B05-7380-4C4B-BE19-18A1D8025BF2}" dt="2022-03-02T08:20:58.413" v="3715" actId="1036"/>
          <ac:cxnSpMkLst>
            <pc:docMk/>
            <pc:sldMk cId="2191484043" sldId="2421"/>
            <ac:cxnSpMk id="59" creationId="{C55C7985-1AB5-4642-81FA-8E005DB5EB18}"/>
          </ac:cxnSpMkLst>
        </pc:cxnChg>
        <pc:cxnChg chg="mod">
          <ac:chgData name="Stack Simplify" userId="30f9c473cae68561" providerId="LiveId" clId="{13EE3B05-7380-4C4B-BE19-18A1D8025BF2}" dt="2022-03-02T08:21:30.710" v="3730" actId="14100"/>
          <ac:cxnSpMkLst>
            <pc:docMk/>
            <pc:sldMk cId="2191484043" sldId="2421"/>
            <ac:cxnSpMk id="72" creationId="{CCC832BE-14B3-FB41-BF48-B45D9E96CE6F}"/>
          </ac:cxnSpMkLst>
        </pc:cxnChg>
        <pc:cxnChg chg="del mod">
          <ac:chgData name="Stack Simplify" userId="30f9c473cae68561" providerId="LiveId" clId="{13EE3B05-7380-4C4B-BE19-18A1D8025BF2}" dt="2022-03-02T08:13:12.778" v="3562" actId="478"/>
          <ac:cxnSpMkLst>
            <pc:docMk/>
            <pc:sldMk cId="2191484043" sldId="2421"/>
            <ac:cxnSpMk id="86" creationId="{83FA90AF-93BE-2D4B-AD49-503CE6B01A7A}"/>
          </ac:cxnSpMkLst>
        </pc:cxnChg>
        <pc:cxnChg chg="add mod">
          <ac:chgData name="Stack Simplify" userId="30f9c473cae68561" providerId="LiveId" clId="{13EE3B05-7380-4C4B-BE19-18A1D8025BF2}" dt="2022-03-02T08:20:26.936" v="3695" actId="1035"/>
          <ac:cxnSpMkLst>
            <pc:docMk/>
            <pc:sldMk cId="2191484043" sldId="2421"/>
            <ac:cxnSpMk id="90" creationId="{918B8283-02AB-2845-87BF-15AC123D5C21}"/>
          </ac:cxnSpMkLst>
        </pc:cxnChg>
        <pc:cxnChg chg="mod">
          <ac:chgData name="Stack Simplify" userId="30f9c473cae68561" providerId="LiveId" clId="{13EE3B05-7380-4C4B-BE19-18A1D8025BF2}" dt="2022-03-02T08:21:04.172" v="3723" actId="1036"/>
          <ac:cxnSpMkLst>
            <pc:docMk/>
            <pc:sldMk cId="2191484043" sldId="2421"/>
            <ac:cxnSpMk id="95" creationId="{8F22CCF0-484B-034E-9E5E-B6D3EDDEE006}"/>
          </ac:cxnSpMkLst>
        </pc:cxnChg>
      </pc:sldChg>
      <pc:sldChg chg="add del">
        <pc:chgData name="Stack Simplify" userId="30f9c473cae68561" providerId="LiveId" clId="{13EE3B05-7380-4C4B-BE19-18A1D8025BF2}" dt="2022-03-02T08:24:17.431" v="3816" actId="2696"/>
        <pc:sldMkLst>
          <pc:docMk/>
          <pc:sldMk cId="3106608967" sldId="2422"/>
        </pc:sldMkLst>
      </pc:sldChg>
      <pc:sldChg chg="addSp delSp modSp new mod">
        <pc:chgData name="Stack Simplify" userId="30f9c473cae68561" providerId="LiveId" clId="{13EE3B05-7380-4C4B-BE19-18A1D8025BF2}" dt="2022-03-02T08:29:29.963" v="3923" actId="207"/>
        <pc:sldMkLst>
          <pc:docMk/>
          <pc:sldMk cId="3429532054" sldId="2422"/>
        </pc:sldMkLst>
        <pc:spChg chg="del">
          <ac:chgData name="Stack Simplify" userId="30f9c473cae68561" providerId="LiveId" clId="{13EE3B05-7380-4C4B-BE19-18A1D8025BF2}" dt="2022-03-02T08:27:37.084" v="3878" actId="478"/>
          <ac:spMkLst>
            <pc:docMk/>
            <pc:sldMk cId="3429532054" sldId="2422"/>
            <ac:spMk id="3" creationId="{BE92129D-1E22-824C-BEA3-12A15FB3A1D0}"/>
          </ac:spMkLst>
        </pc:spChg>
        <pc:spChg chg="mod">
          <ac:chgData name="Stack Simplify" userId="30f9c473cae68561" providerId="LiveId" clId="{13EE3B05-7380-4C4B-BE19-18A1D8025BF2}" dt="2022-03-02T08:29:29.963" v="3923" actId="207"/>
          <ac:spMkLst>
            <pc:docMk/>
            <pc:sldMk cId="3429532054" sldId="2422"/>
            <ac:spMk id="4" creationId="{1AC903BE-181A-9D47-8463-9D54A190D53E}"/>
          </ac:spMkLst>
        </pc:spChg>
        <pc:picChg chg="add mod">
          <ac:chgData name="Stack Simplify" userId="30f9c473cae68561" providerId="LiveId" clId="{13EE3B05-7380-4C4B-BE19-18A1D8025BF2}" dt="2022-03-02T08:27:53.064" v="3907" actId="1076"/>
          <ac:picMkLst>
            <pc:docMk/>
            <pc:sldMk cId="3429532054" sldId="2422"/>
            <ac:picMk id="5" creationId="{57CB8578-4BEA-CC41-B82C-9C55F7A3C8C5}"/>
          </ac:picMkLst>
        </pc:picChg>
      </pc:sldChg>
      <pc:sldChg chg="modSp add mod">
        <pc:chgData name="Stack Simplify" userId="30f9c473cae68561" providerId="LiveId" clId="{13EE3B05-7380-4C4B-BE19-18A1D8025BF2}" dt="2022-03-02T08:30:36.262" v="3994" actId="20577"/>
        <pc:sldMkLst>
          <pc:docMk/>
          <pc:sldMk cId="1916137943" sldId="2423"/>
        </pc:sldMkLst>
        <pc:spChg chg="mod">
          <ac:chgData name="Stack Simplify" userId="30f9c473cae68561" providerId="LiveId" clId="{13EE3B05-7380-4C4B-BE19-18A1D8025BF2}" dt="2022-03-02T08:30:36.262" v="3994" actId="20577"/>
          <ac:spMkLst>
            <pc:docMk/>
            <pc:sldMk cId="1916137943" sldId="2423"/>
            <ac:spMk id="8" creationId="{09329F3B-B988-4BA0-9BEA-4847C35EA442}"/>
          </ac:spMkLst>
        </pc:spChg>
      </pc:sldChg>
      <pc:sldChg chg="addSp delSp modSp new mod modAnim">
        <pc:chgData name="Stack Simplify" userId="30f9c473cae68561" providerId="LiveId" clId="{13EE3B05-7380-4C4B-BE19-18A1D8025BF2}" dt="2022-03-03T04:53:41.436" v="5742"/>
        <pc:sldMkLst>
          <pc:docMk/>
          <pc:sldMk cId="3761157504" sldId="2424"/>
        </pc:sldMkLst>
        <pc:spChg chg="del">
          <ac:chgData name="Stack Simplify" userId="30f9c473cae68561" providerId="LiveId" clId="{13EE3B05-7380-4C4B-BE19-18A1D8025BF2}" dt="2022-03-02T08:31:36.206" v="4010" actId="478"/>
          <ac:spMkLst>
            <pc:docMk/>
            <pc:sldMk cId="3761157504" sldId="2424"/>
            <ac:spMk id="3" creationId="{38940B3E-4541-0049-8E50-837614F7D0E5}"/>
          </ac:spMkLst>
        </pc:spChg>
        <pc:spChg chg="mod">
          <ac:chgData name="Stack Simplify" userId="30f9c473cae68561" providerId="LiveId" clId="{13EE3B05-7380-4C4B-BE19-18A1D8025BF2}" dt="2022-03-02T08:31:49.306" v="4025" actId="207"/>
          <ac:spMkLst>
            <pc:docMk/>
            <pc:sldMk cId="3761157504" sldId="2424"/>
            <ac:spMk id="4" creationId="{CD1B9573-0B3F-904F-BB78-C3A4FB97D9C9}"/>
          </ac:spMkLst>
        </pc:spChg>
        <pc:spChg chg="add mod">
          <ac:chgData name="Stack Simplify" userId="30f9c473cae68561" providerId="LiveId" clId="{13EE3B05-7380-4C4B-BE19-18A1D8025BF2}" dt="2022-03-02T08:39:26.654" v="4137" actId="207"/>
          <ac:spMkLst>
            <pc:docMk/>
            <pc:sldMk cId="3761157504" sldId="2424"/>
            <ac:spMk id="6" creationId="{764D9634-1C02-FB42-871F-052B6525BA27}"/>
          </ac:spMkLst>
        </pc:spChg>
        <pc:spChg chg="add mod">
          <ac:chgData name="Stack Simplify" userId="30f9c473cae68561" providerId="LiveId" clId="{13EE3B05-7380-4C4B-BE19-18A1D8025BF2}" dt="2022-03-02T08:39:29.961" v="4138" actId="207"/>
          <ac:spMkLst>
            <pc:docMk/>
            <pc:sldMk cId="3761157504" sldId="2424"/>
            <ac:spMk id="7" creationId="{C139BFC6-FF3A-BC42-91F0-C944E9CB0C1B}"/>
          </ac:spMkLst>
        </pc:spChg>
        <pc:picChg chg="add mod">
          <ac:chgData name="Stack Simplify" userId="30f9c473cae68561" providerId="LiveId" clId="{13EE3B05-7380-4C4B-BE19-18A1D8025BF2}" dt="2022-03-02T08:36:45.999" v="4051" actId="1076"/>
          <ac:picMkLst>
            <pc:docMk/>
            <pc:sldMk cId="3761157504" sldId="2424"/>
            <ac:picMk id="5" creationId="{9BCFF383-B140-9842-B259-03F4CCC8F2EB}"/>
          </ac:picMkLst>
        </pc:picChg>
      </pc:sldChg>
      <pc:sldChg chg="addSp modSp add mod ord modAnim">
        <pc:chgData name="Stack Simplify" userId="30f9c473cae68561" providerId="LiveId" clId="{13EE3B05-7380-4C4B-BE19-18A1D8025BF2}" dt="2022-03-03T04:57:35.174" v="5761"/>
        <pc:sldMkLst>
          <pc:docMk/>
          <pc:sldMk cId="2551925908" sldId="2425"/>
        </pc:sldMkLst>
        <pc:spChg chg="mod">
          <ac:chgData name="Stack Simplify" userId="30f9c473cae68561" providerId="LiveId" clId="{13EE3B05-7380-4C4B-BE19-18A1D8025BF2}" dt="2022-03-02T08:36:07.336" v="4050" actId="1076"/>
          <ac:spMkLst>
            <pc:docMk/>
            <pc:sldMk cId="2551925908" sldId="2425"/>
            <ac:spMk id="15" creationId="{A04868FF-9A9C-BD43-9F19-C3EA26273C39}"/>
          </ac:spMkLst>
        </pc:spChg>
        <pc:spChg chg="add mod">
          <ac:chgData name="Stack Simplify" userId="30f9c473cae68561" providerId="LiveId" clId="{13EE3B05-7380-4C4B-BE19-18A1D8025BF2}" dt="2022-03-02T08:35:59.337" v="4049" actId="1076"/>
          <ac:spMkLst>
            <pc:docMk/>
            <pc:sldMk cId="2551925908" sldId="2425"/>
            <ac:spMk id="21" creationId="{21BBEB91-E120-3F41-9E03-D6F462567A31}"/>
          </ac:spMkLst>
        </pc:spChg>
        <pc:spChg chg="mod">
          <ac:chgData name="Stack Simplify" userId="30f9c473cae68561" providerId="LiveId" clId="{13EE3B05-7380-4C4B-BE19-18A1D8025BF2}" dt="2022-03-03T04:53:00.459" v="5734" actId="20577"/>
          <ac:spMkLst>
            <pc:docMk/>
            <pc:sldMk cId="2551925908" sldId="2425"/>
            <ac:spMk id="48" creationId="{C358C037-5B16-5647-B5DC-7FF2D4A31CF0}"/>
          </ac:spMkLst>
        </pc:spChg>
        <pc:spChg chg="mod">
          <ac:chgData name="Stack Simplify" userId="30f9c473cae68561" providerId="LiveId" clId="{13EE3B05-7380-4C4B-BE19-18A1D8025BF2}" dt="2022-03-03T04:53:03.961" v="5740" actId="20577"/>
          <ac:spMkLst>
            <pc:docMk/>
            <pc:sldMk cId="2551925908" sldId="2425"/>
            <ac:spMk id="49" creationId="{9E8438EC-1B56-1A4B-9E21-FF55087B0F3C}"/>
          </ac:spMkLst>
        </pc:spChg>
        <pc:spChg chg="mod">
          <ac:chgData name="Stack Simplify" userId="30f9c473cae68561" providerId="LiveId" clId="{13EE3B05-7380-4C4B-BE19-18A1D8025BF2}" dt="2022-03-03T03:58:07.986" v="5686" actId="20577"/>
          <ac:spMkLst>
            <pc:docMk/>
            <pc:sldMk cId="2551925908" sldId="2425"/>
            <ac:spMk id="52" creationId="{1856BBC9-D29D-B549-88CE-97B8DEE0CB7B}"/>
          </ac:spMkLst>
        </pc:spChg>
        <pc:spChg chg="add mod">
          <ac:chgData name="Stack Simplify" userId="30f9c473cae68561" providerId="LiveId" clId="{13EE3B05-7380-4C4B-BE19-18A1D8025BF2}" dt="2022-03-03T04:57:30.239" v="5760" actId="207"/>
          <ac:spMkLst>
            <pc:docMk/>
            <pc:sldMk cId="2551925908" sldId="2425"/>
            <ac:spMk id="86" creationId="{CC7E8E3F-4EE0-2046-8870-D16CDC8EE81A}"/>
          </ac:spMkLst>
        </pc:spChg>
        <pc:picChg chg="add mod">
          <ac:chgData name="Stack Simplify" userId="30f9c473cae68561" providerId="LiveId" clId="{13EE3B05-7380-4C4B-BE19-18A1D8025BF2}" dt="2022-03-02T10:21:12.589" v="5167" actId="1076"/>
          <ac:picMkLst>
            <pc:docMk/>
            <pc:sldMk cId="2551925908" sldId="2425"/>
            <ac:picMk id="68" creationId="{8318F253-D056-E34B-8337-DA45BAA92572}"/>
          </ac:picMkLst>
        </pc:picChg>
        <pc:picChg chg="mod">
          <ac:chgData name="Stack Simplify" userId="30f9c473cae68561" providerId="LiveId" clId="{13EE3B05-7380-4C4B-BE19-18A1D8025BF2}" dt="2022-03-02T08:35:36.506" v="4034" actId="1076"/>
          <ac:picMkLst>
            <pc:docMk/>
            <pc:sldMk cId="2551925908" sldId="2425"/>
            <ac:picMk id="70" creationId="{93E9014A-2A2E-5F42-A188-1B10B4A857FE}"/>
          </ac:picMkLst>
        </pc:picChg>
        <pc:cxnChg chg="mod">
          <ac:chgData name="Stack Simplify" userId="30f9c473cae68561" providerId="LiveId" clId="{13EE3B05-7380-4C4B-BE19-18A1D8025BF2}" dt="2022-03-02T08:35:36.506" v="4034" actId="1076"/>
          <ac:cxnSpMkLst>
            <pc:docMk/>
            <pc:sldMk cId="2551925908" sldId="2425"/>
            <ac:cxnSpMk id="40" creationId="{49DC1939-0B8E-9243-A332-1398BBE5B88D}"/>
          </ac:cxnSpMkLst>
        </pc:cxnChg>
        <pc:cxnChg chg="mod">
          <ac:chgData name="Stack Simplify" userId="30f9c473cae68561" providerId="LiveId" clId="{13EE3B05-7380-4C4B-BE19-18A1D8025BF2}" dt="2022-03-02T08:35:36.506" v="4034" actId="1076"/>
          <ac:cxnSpMkLst>
            <pc:docMk/>
            <pc:sldMk cId="2551925908" sldId="2425"/>
            <ac:cxnSpMk id="64" creationId="{B71CBBD1-E88A-194B-B672-BB9A4C825679}"/>
          </ac:cxnSpMkLst>
        </pc:cxnChg>
      </pc:sldChg>
      <pc:sldChg chg="addSp delSp modSp new mod">
        <pc:chgData name="Stack Simplify" userId="30f9c473cae68561" providerId="LiveId" clId="{13EE3B05-7380-4C4B-BE19-18A1D8025BF2}" dt="2022-03-02T09:31:15.828" v="4829" actId="1076"/>
        <pc:sldMkLst>
          <pc:docMk/>
          <pc:sldMk cId="1016657578" sldId="2426"/>
        </pc:sldMkLst>
        <pc:spChg chg="del">
          <ac:chgData name="Stack Simplify" userId="30f9c473cae68561" providerId="LiveId" clId="{13EE3B05-7380-4C4B-BE19-18A1D8025BF2}" dt="2022-03-02T08:46:45.663" v="4140" actId="478"/>
          <ac:spMkLst>
            <pc:docMk/>
            <pc:sldMk cId="1016657578" sldId="2426"/>
            <ac:spMk id="3" creationId="{40C864DB-88BA-C348-956B-EDF2D6DCD479}"/>
          </ac:spMkLst>
        </pc:spChg>
        <pc:spChg chg="mod">
          <ac:chgData name="Stack Simplify" userId="30f9c473cae68561" providerId="LiveId" clId="{13EE3B05-7380-4C4B-BE19-18A1D8025BF2}" dt="2022-03-02T08:49:32.001" v="4189" actId="207"/>
          <ac:spMkLst>
            <pc:docMk/>
            <pc:sldMk cId="1016657578" sldId="2426"/>
            <ac:spMk id="4" creationId="{09D59F5D-5977-B64C-8DF8-D9CF4107C238}"/>
          </ac:spMkLst>
        </pc:spChg>
        <pc:picChg chg="add mod">
          <ac:chgData name="Stack Simplify" userId="30f9c473cae68561" providerId="LiveId" clId="{13EE3B05-7380-4C4B-BE19-18A1D8025BF2}" dt="2022-03-02T09:31:15.828" v="4829" actId="1076"/>
          <ac:picMkLst>
            <pc:docMk/>
            <pc:sldMk cId="1016657578" sldId="2426"/>
            <ac:picMk id="5" creationId="{B55C0855-2527-7049-9313-9E956366CFB0}"/>
          </ac:picMkLst>
        </pc:picChg>
      </pc:sldChg>
      <pc:sldChg chg="modSp add mod">
        <pc:chgData name="Stack Simplify" userId="30f9c473cae68561" providerId="LiveId" clId="{13EE3B05-7380-4C4B-BE19-18A1D8025BF2}" dt="2022-03-02T08:47:02.026" v="4155" actId="20577"/>
        <pc:sldMkLst>
          <pc:docMk/>
          <pc:sldMk cId="475939579" sldId="2427"/>
        </pc:sldMkLst>
        <pc:spChg chg="mod">
          <ac:chgData name="Stack Simplify" userId="30f9c473cae68561" providerId="LiveId" clId="{13EE3B05-7380-4C4B-BE19-18A1D8025BF2}" dt="2022-03-02T08:47:02.026" v="4155" actId="20577"/>
          <ac:spMkLst>
            <pc:docMk/>
            <pc:sldMk cId="475939579" sldId="2427"/>
            <ac:spMk id="8" creationId="{09329F3B-B988-4BA0-9BEA-4847C35EA442}"/>
          </ac:spMkLst>
        </pc:spChg>
      </pc:sldChg>
      <pc:sldChg chg="add">
        <pc:chgData name="Stack Simplify" userId="30f9c473cae68561" providerId="LiveId" clId="{13EE3B05-7380-4C4B-BE19-18A1D8025BF2}" dt="2022-03-02T08:47:50.591" v="4156"/>
        <pc:sldMkLst>
          <pc:docMk/>
          <pc:sldMk cId="4017723673" sldId="2428"/>
        </pc:sldMkLst>
      </pc:sldChg>
      <pc:sldChg chg="addSp delSp modSp add mod">
        <pc:chgData name="Stack Simplify" userId="30f9c473cae68561" providerId="LiveId" clId="{13EE3B05-7380-4C4B-BE19-18A1D8025BF2}" dt="2022-03-02T08:49:07.590" v="4164" actId="20577"/>
        <pc:sldMkLst>
          <pc:docMk/>
          <pc:sldMk cId="638610099" sldId="2429"/>
        </pc:sldMkLst>
        <pc:spChg chg="mod">
          <ac:chgData name="Stack Simplify" userId="30f9c473cae68561" providerId="LiveId" clId="{13EE3B05-7380-4C4B-BE19-18A1D8025BF2}" dt="2022-03-02T08:49:07.590" v="4164" actId="20577"/>
          <ac:spMkLst>
            <pc:docMk/>
            <pc:sldMk cId="638610099" sldId="2429"/>
            <ac:spMk id="4" creationId="{6201C375-2EF3-0746-B3D5-3E1665E84EA8}"/>
          </ac:spMkLst>
        </pc:spChg>
        <pc:picChg chg="add mod">
          <ac:chgData name="Stack Simplify" userId="30f9c473cae68561" providerId="LiveId" clId="{13EE3B05-7380-4C4B-BE19-18A1D8025BF2}" dt="2022-03-02T08:49:00.093" v="4160" actId="1076"/>
          <ac:picMkLst>
            <pc:docMk/>
            <pc:sldMk cId="638610099" sldId="2429"/>
            <ac:picMk id="3" creationId="{E8544ABE-8ABA-E645-AFA6-6FC6BB3F897C}"/>
          </ac:picMkLst>
        </pc:picChg>
        <pc:picChg chg="del">
          <ac:chgData name="Stack Simplify" userId="30f9c473cae68561" providerId="LiveId" clId="{13EE3B05-7380-4C4B-BE19-18A1D8025BF2}" dt="2022-03-02T08:48:48.634" v="4157" actId="478"/>
          <ac:picMkLst>
            <pc:docMk/>
            <pc:sldMk cId="638610099" sldId="2429"/>
            <ac:picMk id="5" creationId="{D58F3B08-429E-2840-B79D-FF0C6B4FC9A4}"/>
          </ac:picMkLst>
        </pc:picChg>
      </pc:sldChg>
      <pc:sldChg chg="modSp add mod">
        <pc:chgData name="Stack Simplify" userId="30f9c473cae68561" providerId="LiveId" clId="{13EE3B05-7380-4C4B-BE19-18A1D8025BF2}" dt="2022-03-02T09:12:48.528" v="4250" actId="255"/>
        <pc:sldMkLst>
          <pc:docMk/>
          <pc:sldMk cId="3195809071" sldId="2430"/>
        </pc:sldMkLst>
        <pc:spChg chg="mod">
          <ac:chgData name="Stack Simplify" userId="30f9c473cae68561" providerId="LiveId" clId="{13EE3B05-7380-4C4B-BE19-18A1D8025BF2}" dt="2022-03-02T09:12:48.528" v="4250" actId="255"/>
          <ac:spMkLst>
            <pc:docMk/>
            <pc:sldMk cId="3195809071" sldId="2430"/>
            <ac:spMk id="8" creationId="{09329F3B-B988-4BA0-9BEA-4847C35EA442}"/>
          </ac:spMkLst>
        </pc:spChg>
      </pc:sldChg>
      <pc:sldChg chg="addSp delSp modSp add mod delAnim modAnim">
        <pc:chgData name="Stack Simplify" userId="30f9c473cae68561" providerId="LiveId" clId="{13EE3B05-7380-4C4B-BE19-18A1D8025BF2}" dt="2022-03-03T07:40:20.957" v="5784"/>
        <pc:sldMkLst>
          <pc:docMk/>
          <pc:sldMk cId="1503600515" sldId="2431"/>
        </pc:sldMkLst>
        <pc:spChg chg="mod">
          <ac:chgData name="Stack Simplify" userId="30f9c473cae68561" providerId="LiveId" clId="{13EE3B05-7380-4C4B-BE19-18A1D8025BF2}" dt="2022-03-02T09:18:53.150" v="4426" actId="113"/>
          <ac:spMkLst>
            <pc:docMk/>
            <pc:sldMk cId="1503600515" sldId="2431"/>
            <ac:spMk id="3" creationId="{1994A760-63CB-BE42-BD04-176B602D208A}"/>
          </ac:spMkLst>
        </pc:spChg>
        <pc:spChg chg="mod">
          <ac:chgData name="Stack Simplify" userId="30f9c473cae68561" providerId="LiveId" clId="{13EE3B05-7380-4C4B-BE19-18A1D8025BF2}" dt="2022-03-02T09:16:25.908" v="4339" actId="1076"/>
          <ac:spMkLst>
            <pc:docMk/>
            <pc:sldMk cId="1503600515" sldId="2431"/>
            <ac:spMk id="17" creationId="{614BF806-29F6-344D-A1AF-18BCD160EB52}"/>
          </ac:spMkLst>
        </pc:spChg>
        <pc:spChg chg="del">
          <ac:chgData name="Stack Simplify" userId="30f9c473cae68561" providerId="LiveId" clId="{13EE3B05-7380-4C4B-BE19-18A1D8025BF2}" dt="2022-03-02T09:16:04.586" v="4318" actId="478"/>
          <ac:spMkLst>
            <pc:docMk/>
            <pc:sldMk cId="1503600515" sldId="2431"/>
            <ac:spMk id="87" creationId="{797FF44A-9726-E140-AF7D-322CC7279DF2}"/>
          </ac:spMkLst>
        </pc:spChg>
        <pc:spChg chg="mod">
          <ac:chgData name="Stack Simplify" userId="30f9c473cae68561" providerId="LiveId" clId="{13EE3B05-7380-4C4B-BE19-18A1D8025BF2}" dt="2022-03-03T07:39:24.344" v="5783" actId="20577"/>
          <ac:spMkLst>
            <pc:docMk/>
            <pc:sldMk cId="1503600515" sldId="2431"/>
            <ac:spMk id="92" creationId="{712CE5C6-58E7-1746-82E7-08707E27832A}"/>
          </ac:spMkLst>
        </pc:spChg>
        <pc:spChg chg="add mod">
          <ac:chgData name="Stack Simplify" userId="30f9c473cae68561" providerId="LiveId" clId="{13EE3B05-7380-4C4B-BE19-18A1D8025BF2}" dt="2022-03-02T10:28:14.179" v="5321" actId="20577"/>
          <ac:spMkLst>
            <pc:docMk/>
            <pc:sldMk cId="1503600515" sldId="2431"/>
            <ac:spMk id="103" creationId="{0402AA96-42D4-3840-83B1-49317F49ECB3}"/>
          </ac:spMkLst>
        </pc:spChg>
        <pc:spChg chg="add mod">
          <ac:chgData name="Stack Simplify" userId="30f9c473cae68561" providerId="LiveId" clId="{13EE3B05-7380-4C4B-BE19-18A1D8025BF2}" dt="2022-03-02T10:28:00.664" v="5300"/>
          <ac:spMkLst>
            <pc:docMk/>
            <pc:sldMk cId="1503600515" sldId="2431"/>
            <ac:spMk id="104" creationId="{7DB04546-9C50-894A-B263-498EA68B58F2}"/>
          </ac:spMkLst>
        </pc:spChg>
        <pc:spChg chg="add mod">
          <ac:chgData name="Stack Simplify" userId="30f9c473cae68561" providerId="LiveId" clId="{13EE3B05-7380-4C4B-BE19-18A1D8025BF2}" dt="2022-03-02T10:28:00.664" v="5300"/>
          <ac:spMkLst>
            <pc:docMk/>
            <pc:sldMk cId="1503600515" sldId="2431"/>
            <ac:spMk id="105" creationId="{96EA7FAF-10E8-F64F-9E9E-CD205FC1E358}"/>
          </ac:spMkLst>
        </pc:spChg>
        <pc:spChg chg="add mod">
          <ac:chgData name="Stack Simplify" userId="30f9c473cae68561" providerId="LiveId" clId="{13EE3B05-7380-4C4B-BE19-18A1D8025BF2}" dt="2022-03-02T10:32:26.574" v="5397" actId="1076"/>
          <ac:spMkLst>
            <pc:docMk/>
            <pc:sldMk cId="1503600515" sldId="2431"/>
            <ac:spMk id="106" creationId="{46BC9CD0-63D3-AE4C-BC57-B0F064E6326A}"/>
          </ac:spMkLst>
        </pc:spChg>
        <pc:spChg chg="add mod">
          <ac:chgData name="Stack Simplify" userId="30f9c473cae68561" providerId="LiveId" clId="{13EE3B05-7380-4C4B-BE19-18A1D8025BF2}" dt="2022-03-02T10:32:26.574" v="5397" actId="1076"/>
          <ac:spMkLst>
            <pc:docMk/>
            <pc:sldMk cId="1503600515" sldId="2431"/>
            <ac:spMk id="107" creationId="{97A99CD1-F495-1245-89C8-68D5365CB22B}"/>
          </ac:spMkLst>
        </pc:spChg>
        <pc:spChg chg="del mod">
          <ac:chgData name="Stack Simplify" userId="30f9c473cae68561" providerId="LiveId" clId="{13EE3B05-7380-4C4B-BE19-18A1D8025BF2}" dt="2022-03-02T09:15:27.825" v="4305" actId="478"/>
          <ac:spMkLst>
            <pc:docMk/>
            <pc:sldMk cId="1503600515" sldId="2431"/>
            <ac:spMk id="122" creationId="{B72BC4F9-5DF9-F94C-A467-393DE0F87044}"/>
          </ac:spMkLst>
        </pc:spChg>
        <pc:spChg chg="mod">
          <ac:chgData name="Stack Simplify" userId="30f9c473cae68561" providerId="LiveId" clId="{13EE3B05-7380-4C4B-BE19-18A1D8025BF2}" dt="2022-03-02T09:17:42.743" v="4411" actId="20577"/>
          <ac:spMkLst>
            <pc:docMk/>
            <pc:sldMk cId="1503600515" sldId="2431"/>
            <ac:spMk id="123" creationId="{8360D4BD-2C2B-0C4B-8672-B4059D374E97}"/>
          </ac:spMkLst>
        </pc:spChg>
        <pc:spChg chg="del mod">
          <ac:chgData name="Stack Simplify" userId="30f9c473cae68561" providerId="LiveId" clId="{13EE3B05-7380-4C4B-BE19-18A1D8025BF2}" dt="2022-03-02T09:15:31.655" v="4307" actId="478"/>
          <ac:spMkLst>
            <pc:docMk/>
            <pc:sldMk cId="1503600515" sldId="2431"/>
            <ac:spMk id="127" creationId="{FAD6C817-F55E-6B4F-A0E6-6FC1B401F92E}"/>
          </ac:spMkLst>
        </pc:spChg>
        <pc:spChg chg="del mod">
          <ac:chgData name="Stack Simplify" userId="30f9c473cae68561" providerId="LiveId" clId="{13EE3B05-7380-4C4B-BE19-18A1D8025BF2}" dt="2022-03-02T10:42:18.184" v="5539" actId="478"/>
          <ac:spMkLst>
            <pc:docMk/>
            <pc:sldMk cId="1503600515" sldId="2431"/>
            <ac:spMk id="144" creationId="{DF8D2288-95E0-6443-98C8-CF9BF8656055}"/>
          </ac:spMkLst>
        </pc:spChg>
        <pc:spChg chg="mod">
          <ac:chgData name="Stack Simplify" userId="30f9c473cae68561" providerId="LiveId" clId="{13EE3B05-7380-4C4B-BE19-18A1D8025BF2}" dt="2022-03-02T09:18:57.505" v="4427" actId="113"/>
          <ac:spMkLst>
            <pc:docMk/>
            <pc:sldMk cId="1503600515" sldId="2431"/>
            <ac:spMk id="147" creationId="{FA1789DB-4856-2045-AED6-72C637BD30C9}"/>
          </ac:spMkLst>
        </pc:spChg>
        <pc:spChg chg="del">
          <ac:chgData name="Stack Simplify" userId="30f9c473cae68561" providerId="LiveId" clId="{13EE3B05-7380-4C4B-BE19-18A1D8025BF2}" dt="2022-03-02T09:15:23.107" v="4303" actId="478"/>
          <ac:spMkLst>
            <pc:docMk/>
            <pc:sldMk cId="1503600515" sldId="2431"/>
            <ac:spMk id="162" creationId="{34246368-8978-5C42-9447-FC48F81B15FE}"/>
          </ac:spMkLst>
        </pc:spChg>
        <pc:spChg chg="mod">
          <ac:chgData name="Stack Simplify" userId="30f9c473cae68561" providerId="LiveId" clId="{13EE3B05-7380-4C4B-BE19-18A1D8025BF2}" dt="2022-03-02T09:17:12.919" v="4379" actId="1035"/>
          <ac:spMkLst>
            <pc:docMk/>
            <pc:sldMk cId="1503600515" sldId="2431"/>
            <ac:spMk id="165" creationId="{08730550-6B04-1E4D-A85F-ECA806403956}"/>
          </ac:spMkLst>
        </pc:spChg>
        <pc:spChg chg="del mod">
          <ac:chgData name="Stack Simplify" userId="30f9c473cae68561" providerId="LiveId" clId="{13EE3B05-7380-4C4B-BE19-18A1D8025BF2}" dt="2022-03-02T10:28:05.338" v="5301" actId="478"/>
          <ac:spMkLst>
            <pc:docMk/>
            <pc:sldMk cId="1503600515" sldId="2431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09:14:31.372" v="4281" actId="20577"/>
          <ac:spMkLst>
            <pc:docMk/>
            <pc:sldMk cId="1503600515" sldId="2431"/>
            <ac:spMk id="207" creationId="{234E662C-09CC-CE44-A02B-DDABA836BBC6}"/>
          </ac:spMkLst>
        </pc:spChg>
        <pc:picChg chg="add mod">
          <ac:chgData name="Stack Simplify" userId="30f9c473cae68561" providerId="LiveId" clId="{13EE3B05-7380-4C4B-BE19-18A1D8025BF2}" dt="2022-03-02T09:16:50.562" v="4347" actId="14100"/>
          <ac:picMkLst>
            <pc:docMk/>
            <pc:sldMk cId="1503600515" sldId="2431"/>
            <ac:picMk id="86" creationId="{D014800C-C235-DD4F-81BC-A883C0B114DB}"/>
          </ac:picMkLst>
        </pc:picChg>
        <pc:picChg chg="mod">
          <ac:chgData name="Stack Simplify" userId="30f9c473cae68561" providerId="LiveId" clId="{13EE3B05-7380-4C4B-BE19-18A1D8025BF2}" dt="2022-03-02T09:17:12.919" v="4379" actId="1035"/>
          <ac:picMkLst>
            <pc:docMk/>
            <pc:sldMk cId="1503600515" sldId="2431"/>
            <ac:picMk id="166" creationId="{3429339D-D510-D94D-AD5E-BE4E0B03198F}"/>
          </ac:picMkLst>
        </pc:picChg>
        <pc:picChg chg="del">
          <ac:chgData name="Stack Simplify" userId="30f9c473cae68561" providerId="LiveId" clId="{13EE3B05-7380-4C4B-BE19-18A1D8025BF2}" dt="2022-03-02T09:16:39.256" v="4343" actId="478"/>
          <ac:picMkLst>
            <pc:docMk/>
            <pc:sldMk cId="1503600515" sldId="2431"/>
            <ac:picMk id="227" creationId="{CE292FC4-B49D-124A-AF7C-903028D92A80}"/>
          </ac:picMkLst>
        </pc:picChg>
        <pc:cxnChg chg="mod">
          <ac:chgData name="Stack Simplify" userId="30f9c473cae68561" providerId="LiveId" clId="{13EE3B05-7380-4C4B-BE19-18A1D8025BF2}" dt="2022-03-02T09:16:34.883" v="4342" actId="14100"/>
          <ac:cxnSpMkLst>
            <pc:docMk/>
            <pc:sldMk cId="1503600515" sldId="2431"/>
            <ac:cxnSpMk id="13" creationId="{7C894C08-031B-6241-8D9B-A9A7B1F83E75}"/>
          </ac:cxnSpMkLst>
        </pc:cxnChg>
        <pc:cxnChg chg="mod">
          <ac:chgData name="Stack Simplify" userId="30f9c473cae68561" providerId="LiveId" clId="{13EE3B05-7380-4C4B-BE19-18A1D8025BF2}" dt="2022-03-02T09:16:31.640" v="4341" actId="14100"/>
          <ac:cxnSpMkLst>
            <pc:docMk/>
            <pc:sldMk cId="1503600515" sldId="2431"/>
            <ac:cxnSpMk id="15" creationId="{60F4532E-FACB-A749-BB79-E143F5E03B96}"/>
          </ac:cxnSpMkLst>
        </pc:cxnChg>
        <pc:cxnChg chg="mod">
          <ac:chgData name="Stack Simplify" userId="30f9c473cae68561" providerId="LiveId" clId="{13EE3B05-7380-4C4B-BE19-18A1D8025BF2}" dt="2022-03-02T09:17:12.919" v="4379" actId="1035"/>
          <ac:cxnSpMkLst>
            <pc:docMk/>
            <pc:sldMk cId="1503600515" sldId="2431"/>
            <ac:cxnSpMk id="20" creationId="{1DB44CDB-7A75-6644-BFCE-2E685A9BC459}"/>
          </ac:cxnSpMkLst>
        </pc:cxnChg>
        <pc:cxnChg chg="del mod">
          <ac:chgData name="Stack Simplify" userId="30f9c473cae68561" providerId="LiveId" clId="{13EE3B05-7380-4C4B-BE19-18A1D8025BF2}" dt="2022-03-02T09:16:06.660" v="4319" actId="478"/>
          <ac:cxnSpMkLst>
            <pc:docMk/>
            <pc:sldMk cId="1503600515" sldId="2431"/>
            <ac:cxnSpMk id="88" creationId="{48D93E50-59D4-0847-B022-2FCCA32C5679}"/>
          </ac:cxnSpMkLst>
        </pc:cxnChg>
        <pc:cxnChg chg="mod">
          <ac:chgData name="Stack Simplify" userId="30f9c473cae68561" providerId="LiveId" clId="{13EE3B05-7380-4C4B-BE19-18A1D8025BF2}" dt="2022-03-02T09:17:12.919" v="4379" actId="1035"/>
          <ac:cxnSpMkLst>
            <pc:docMk/>
            <pc:sldMk cId="1503600515" sldId="2431"/>
            <ac:cxnSpMk id="176" creationId="{71CCBDD2-6DC2-3440-A7B8-72BC9D17F0DB}"/>
          </ac:cxnSpMkLst>
        </pc:cxnChg>
      </pc:sldChg>
      <pc:sldChg chg="add del">
        <pc:chgData name="Stack Simplify" userId="30f9c473cae68561" providerId="LiveId" clId="{13EE3B05-7380-4C4B-BE19-18A1D8025BF2}" dt="2022-03-02T09:18:47.382" v="4425" actId="2696"/>
        <pc:sldMkLst>
          <pc:docMk/>
          <pc:sldMk cId="1578824212" sldId="2432"/>
        </pc:sldMkLst>
      </pc:sldChg>
      <pc:sldChg chg="addSp delSp modSp add mod ord modAnim">
        <pc:chgData name="Stack Simplify" userId="30f9c473cae68561" providerId="LiveId" clId="{13EE3B05-7380-4C4B-BE19-18A1D8025BF2}" dt="2022-03-03T05:44:48.492" v="5779" actId="20577"/>
        <pc:sldMkLst>
          <pc:docMk/>
          <pc:sldMk cId="3917495988" sldId="2432"/>
        </pc:sldMkLst>
        <pc:spChg chg="mod">
          <ac:chgData name="Stack Simplify" userId="30f9c473cae68561" providerId="LiveId" clId="{13EE3B05-7380-4C4B-BE19-18A1D8025BF2}" dt="2022-03-03T05:44:48.492" v="5779" actId="20577"/>
          <ac:spMkLst>
            <pc:docMk/>
            <pc:sldMk cId="3917495988" sldId="2432"/>
            <ac:spMk id="4" creationId="{E297FC0C-19FC-6B4B-84AB-24B0A80460A7}"/>
          </ac:spMkLst>
        </pc:spChg>
        <pc:spChg chg="mod">
          <ac:chgData name="Stack Simplify" userId="30f9c473cae68561" providerId="LiveId" clId="{13EE3B05-7380-4C4B-BE19-18A1D8025BF2}" dt="2022-03-02T09:27:24.658" v="4624" actId="1076"/>
          <ac:spMkLst>
            <pc:docMk/>
            <pc:sldMk cId="3917495988" sldId="2432"/>
            <ac:spMk id="16" creationId="{181FFEF3-9B8C-D14A-A426-89FCE4EE780B}"/>
          </ac:spMkLst>
        </pc:spChg>
        <pc:spChg chg="del">
          <ac:chgData name="Stack Simplify" userId="30f9c473cae68561" providerId="LiveId" clId="{13EE3B05-7380-4C4B-BE19-18A1D8025BF2}" dt="2022-03-02T09:19:32.882" v="4437" actId="478"/>
          <ac:spMkLst>
            <pc:docMk/>
            <pc:sldMk cId="3917495988" sldId="2432"/>
            <ac:spMk id="21" creationId="{21BBEB91-E120-3F41-9E03-D6F462567A31}"/>
          </ac:spMkLst>
        </pc:spChg>
        <pc:spChg chg="mod">
          <ac:chgData name="Stack Simplify" userId="30f9c473cae68561" providerId="LiveId" clId="{13EE3B05-7380-4C4B-BE19-18A1D8025BF2}" dt="2022-03-02T09:40:37.574" v="5000" actId="1076"/>
          <ac:spMkLst>
            <pc:docMk/>
            <pc:sldMk cId="3917495988" sldId="2432"/>
            <ac:spMk id="23" creationId="{BF423340-386B-4348-A418-1C10CFC3BD6B}"/>
          </ac:spMkLst>
        </pc:spChg>
        <pc:spChg chg="add mod">
          <ac:chgData name="Stack Simplify" userId="30f9c473cae68561" providerId="LiveId" clId="{13EE3B05-7380-4C4B-BE19-18A1D8025BF2}" dt="2022-03-02T09:41:12.909" v="5019" actId="1076"/>
          <ac:spMkLst>
            <pc:docMk/>
            <pc:sldMk cId="3917495988" sldId="2432"/>
            <ac:spMk id="27" creationId="{5C1238C9-A345-7947-982A-7A857185D252}"/>
          </ac:spMkLst>
        </pc:spChg>
        <pc:spChg chg="del mod">
          <ac:chgData name="Stack Simplify" userId="30f9c473cae68561" providerId="LiveId" clId="{13EE3B05-7380-4C4B-BE19-18A1D8025BF2}" dt="2022-03-02T09:19:53.952" v="4445" actId="478"/>
          <ac:spMkLst>
            <pc:docMk/>
            <pc:sldMk cId="3917495988" sldId="2432"/>
            <ac:spMk id="41" creationId="{888751CC-6981-1644-9880-8D335D112E58}"/>
          </ac:spMkLst>
        </pc:spChg>
        <pc:spChg chg="del">
          <ac:chgData name="Stack Simplify" userId="30f9c473cae68561" providerId="LiveId" clId="{13EE3B05-7380-4C4B-BE19-18A1D8025BF2}" dt="2022-03-02T09:19:47.608" v="4440" actId="478"/>
          <ac:spMkLst>
            <pc:docMk/>
            <pc:sldMk cId="3917495988" sldId="2432"/>
            <ac:spMk id="46" creationId="{F30EFC76-EFBC-2247-A898-A6BD2A2C0C5C}"/>
          </ac:spMkLst>
        </pc:spChg>
        <pc:spChg chg="del">
          <ac:chgData name="Stack Simplify" userId="30f9c473cae68561" providerId="LiveId" clId="{13EE3B05-7380-4C4B-BE19-18A1D8025BF2}" dt="2022-03-02T09:19:51.104" v="4442" actId="478"/>
          <ac:spMkLst>
            <pc:docMk/>
            <pc:sldMk cId="3917495988" sldId="2432"/>
            <ac:spMk id="47" creationId="{71F4A95E-C4AC-1347-A8E0-32FEFAE0BD72}"/>
          </ac:spMkLst>
        </pc:spChg>
        <pc:spChg chg="del">
          <ac:chgData name="Stack Simplify" userId="30f9c473cae68561" providerId="LiveId" clId="{13EE3B05-7380-4C4B-BE19-18A1D8025BF2}" dt="2022-03-02T09:19:38.416" v="4438" actId="478"/>
          <ac:spMkLst>
            <pc:docMk/>
            <pc:sldMk cId="3917495988" sldId="2432"/>
            <ac:spMk id="48" creationId="{C358C037-5B16-5647-B5DC-7FF2D4A31CF0}"/>
          </ac:spMkLst>
        </pc:spChg>
        <pc:spChg chg="del">
          <ac:chgData name="Stack Simplify" userId="30f9c473cae68561" providerId="LiveId" clId="{13EE3B05-7380-4C4B-BE19-18A1D8025BF2}" dt="2022-03-02T09:19:45.120" v="4439" actId="478"/>
          <ac:spMkLst>
            <pc:docMk/>
            <pc:sldMk cId="3917495988" sldId="2432"/>
            <ac:spMk id="49" creationId="{9E8438EC-1B56-1A4B-9E21-FF55087B0F3C}"/>
          </ac:spMkLst>
        </pc:spChg>
        <pc:spChg chg="del">
          <ac:chgData name="Stack Simplify" userId="30f9c473cae68561" providerId="LiveId" clId="{13EE3B05-7380-4C4B-BE19-18A1D8025BF2}" dt="2022-03-02T09:20:17.229" v="4462" actId="478"/>
          <ac:spMkLst>
            <pc:docMk/>
            <pc:sldMk cId="3917495988" sldId="2432"/>
            <ac:spMk id="52" creationId="{1856BBC9-D29D-B549-88CE-97B8DEE0CB7B}"/>
          </ac:spMkLst>
        </pc:spChg>
        <pc:spChg chg="del">
          <ac:chgData name="Stack Simplify" userId="30f9c473cae68561" providerId="LiveId" clId="{13EE3B05-7380-4C4B-BE19-18A1D8025BF2}" dt="2022-03-02T09:20:16.453" v="4461" actId="478"/>
          <ac:spMkLst>
            <pc:docMk/>
            <pc:sldMk cId="3917495988" sldId="2432"/>
            <ac:spMk id="53" creationId="{3D00C28C-082D-AE4D-81E8-FD944B00FF0A}"/>
          </ac:spMkLst>
        </pc:spChg>
        <pc:spChg chg="del">
          <ac:chgData name="Stack Simplify" userId="30f9c473cae68561" providerId="LiveId" clId="{13EE3B05-7380-4C4B-BE19-18A1D8025BF2}" dt="2022-03-02T09:20:15.798" v="4460" actId="478"/>
          <ac:spMkLst>
            <pc:docMk/>
            <pc:sldMk cId="3917495988" sldId="2432"/>
            <ac:spMk id="54" creationId="{FC67FC04-569E-DD48-8F80-D87F93D5678D}"/>
          </ac:spMkLst>
        </pc:spChg>
        <pc:spChg chg="del">
          <ac:chgData name="Stack Simplify" userId="30f9c473cae68561" providerId="LiveId" clId="{13EE3B05-7380-4C4B-BE19-18A1D8025BF2}" dt="2022-03-02T09:20:14.597" v="4459" actId="478"/>
          <ac:spMkLst>
            <pc:docMk/>
            <pc:sldMk cId="3917495988" sldId="2432"/>
            <ac:spMk id="56" creationId="{56C650E4-8AE3-5D44-88B3-2E62F833AC0C}"/>
          </ac:spMkLst>
        </pc:spChg>
        <pc:spChg chg="del">
          <ac:chgData name="Stack Simplify" userId="30f9c473cae68561" providerId="LiveId" clId="{13EE3B05-7380-4C4B-BE19-18A1D8025BF2}" dt="2022-03-02T09:20:00.088" v="4446" actId="478"/>
          <ac:spMkLst>
            <pc:docMk/>
            <pc:sldMk cId="3917495988" sldId="2432"/>
            <ac:spMk id="57" creationId="{9EA3F097-79C2-EF40-9AED-9BEF4E08D54A}"/>
          </ac:spMkLst>
        </pc:spChg>
        <pc:spChg chg="del mod">
          <ac:chgData name="Stack Simplify" userId="30f9c473cae68561" providerId="LiveId" clId="{13EE3B05-7380-4C4B-BE19-18A1D8025BF2}" dt="2022-03-02T09:20:02.175" v="4449" actId="478"/>
          <ac:spMkLst>
            <pc:docMk/>
            <pc:sldMk cId="3917495988" sldId="2432"/>
            <ac:spMk id="60" creationId="{EBBAA6FD-2622-A142-96BE-52902158FA81}"/>
          </ac:spMkLst>
        </pc:spChg>
        <pc:spChg chg="mod">
          <ac:chgData name="Stack Simplify" userId="30f9c473cae68561" providerId="LiveId" clId="{13EE3B05-7380-4C4B-BE19-18A1D8025BF2}" dt="2022-03-02T09:49:11.591" v="5085" actId="207"/>
          <ac:spMkLst>
            <pc:docMk/>
            <pc:sldMk cId="3917495988" sldId="2432"/>
            <ac:spMk id="67" creationId="{520F8EED-D73B-2E45-8E23-93DA6481310F}"/>
          </ac:spMkLst>
        </pc:spChg>
        <pc:spChg chg="del">
          <ac:chgData name="Stack Simplify" userId="30f9c473cae68561" providerId="LiveId" clId="{13EE3B05-7380-4C4B-BE19-18A1D8025BF2}" dt="2022-03-02T09:20:07.264" v="4453" actId="478"/>
          <ac:spMkLst>
            <pc:docMk/>
            <pc:sldMk cId="3917495988" sldId="2432"/>
            <ac:spMk id="71" creationId="{91305B90-E00A-244A-AA57-EA4F740B7FFE}"/>
          </ac:spMkLst>
        </pc:spChg>
        <pc:spChg chg="del">
          <ac:chgData name="Stack Simplify" userId="30f9c473cae68561" providerId="LiveId" clId="{13EE3B05-7380-4C4B-BE19-18A1D8025BF2}" dt="2022-03-02T09:20:05.164" v="4451" actId="478"/>
          <ac:spMkLst>
            <pc:docMk/>
            <pc:sldMk cId="3917495988" sldId="2432"/>
            <ac:spMk id="73" creationId="{5A59C49E-A66B-654D-A687-43D30E69F939}"/>
          </ac:spMkLst>
        </pc:spChg>
        <pc:spChg chg="mod">
          <ac:chgData name="Stack Simplify" userId="30f9c473cae68561" providerId="LiveId" clId="{13EE3B05-7380-4C4B-BE19-18A1D8025BF2}" dt="2022-03-02T09:27:24.658" v="4624" actId="1076"/>
          <ac:spMkLst>
            <pc:docMk/>
            <pc:sldMk cId="3917495988" sldId="2432"/>
            <ac:spMk id="78" creationId="{E5F14F46-C34B-F349-B40A-BF84FF7278C2}"/>
          </ac:spMkLst>
        </pc:spChg>
        <pc:spChg chg="mod">
          <ac:chgData name="Stack Simplify" userId="30f9c473cae68561" providerId="LiveId" clId="{13EE3B05-7380-4C4B-BE19-18A1D8025BF2}" dt="2022-03-02T09:21:38.434" v="4470" actId="1076"/>
          <ac:spMkLst>
            <pc:docMk/>
            <pc:sldMk cId="3917495988" sldId="2432"/>
            <ac:spMk id="79" creationId="{0CE9F1A6-3DE0-6847-8E22-C54F5B803AC5}"/>
          </ac:spMkLst>
        </pc:spChg>
        <pc:spChg chg="mod">
          <ac:chgData name="Stack Simplify" userId="30f9c473cae68561" providerId="LiveId" clId="{13EE3B05-7380-4C4B-BE19-18A1D8025BF2}" dt="2022-03-02T09:40:37.574" v="5000" actId="1076"/>
          <ac:spMkLst>
            <pc:docMk/>
            <pc:sldMk cId="3917495988" sldId="2432"/>
            <ac:spMk id="80" creationId="{01F786DC-3866-E445-8C8F-D184FE70E24A}"/>
          </ac:spMkLst>
        </pc:spChg>
        <pc:spChg chg="mod">
          <ac:chgData name="Stack Simplify" userId="30f9c473cae68561" providerId="LiveId" clId="{13EE3B05-7380-4C4B-BE19-18A1D8025BF2}" dt="2022-03-02T09:20:53.049" v="4467" actId="1076"/>
          <ac:spMkLst>
            <pc:docMk/>
            <pc:sldMk cId="3917495988" sldId="2432"/>
            <ac:spMk id="82" creationId="{0540D489-C30D-A84B-AE55-D9C559440D9E}"/>
          </ac:spMkLst>
        </pc:spChg>
        <pc:spChg chg="mod">
          <ac:chgData name="Stack Simplify" userId="30f9c473cae68561" providerId="LiveId" clId="{13EE3B05-7380-4C4B-BE19-18A1D8025BF2}" dt="2022-03-02T09:27:24.658" v="4624" actId="1076"/>
          <ac:spMkLst>
            <pc:docMk/>
            <pc:sldMk cId="3917495988" sldId="2432"/>
            <ac:spMk id="85" creationId="{CA1851A9-F54B-B04F-8EA8-2E09B1F6727B}"/>
          </ac:spMkLst>
        </pc:spChg>
        <pc:spChg chg="mod">
          <ac:chgData name="Stack Simplify" userId="30f9c473cae68561" providerId="LiveId" clId="{13EE3B05-7380-4C4B-BE19-18A1D8025BF2}" dt="2022-03-02T09:49:14.279" v="5086" actId="207"/>
          <ac:spMkLst>
            <pc:docMk/>
            <pc:sldMk cId="3917495988" sldId="2432"/>
            <ac:spMk id="88" creationId="{33CBDBF4-1B4A-8641-B32B-52DC814C8BB1}"/>
          </ac:spMkLst>
        </pc:spChg>
        <pc:spChg chg="del">
          <ac:chgData name="Stack Simplify" userId="30f9c473cae68561" providerId="LiveId" clId="{13EE3B05-7380-4C4B-BE19-18A1D8025BF2}" dt="2022-03-03T05:32:04.910" v="5762" actId="478"/>
          <ac:spMkLst>
            <pc:docMk/>
            <pc:sldMk cId="3917495988" sldId="2432"/>
            <ac:spMk id="89" creationId="{CEB2E918-36B5-C041-B8DD-9980FD7AB5CC}"/>
          </ac:spMkLst>
        </pc:spChg>
        <pc:spChg chg="add mod">
          <ac:chgData name="Stack Simplify" userId="30f9c473cae68561" providerId="LiveId" clId="{13EE3B05-7380-4C4B-BE19-18A1D8025BF2}" dt="2022-03-02T09:41:38.636" v="5032" actId="1076"/>
          <ac:spMkLst>
            <pc:docMk/>
            <pc:sldMk cId="3917495988" sldId="2432"/>
            <ac:spMk id="92" creationId="{637DE00B-2A14-4848-84E3-436DFAF702BD}"/>
          </ac:spMkLst>
        </pc:spChg>
        <pc:spChg chg="del">
          <ac:chgData name="Stack Simplify" userId="30f9c473cae68561" providerId="LiveId" clId="{13EE3B05-7380-4C4B-BE19-18A1D8025BF2}" dt="2022-03-02T09:20:11.207" v="4457" actId="478"/>
          <ac:spMkLst>
            <pc:docMk/>
            <pc:sldMk cId="3917495988" sldId="2432"/>
            <ac:spMk id="106" creationId="{3B53764F-75CB-D940-85DB-B6F4075166D8}"/>
          </ac:spMkLst>
        </pc:spChg>
        <pc:spChg chg="del">
          <ac:chgData name="Stack Simplify" userId="30f9c473cae68561" providerId="LiveId" clId="{13EE3B05-7380-4C4B-BE19-18A1D8025BF2}" dt="2022-03-02T09:20:13.847" v="4458" actId="478"/>
          <ac:spMkLst>
            <pc:docMk/>
            <pc:sldMk cId="3917495988" sldId="2432"/>
            <ac:spMk id="109" creationId="{81B68043-E970-8640-886E-EBB67E228650}"/>
          </ac:spMkLst>
        </pc:spChg>
        <pc:spChg chg="del">
          <ac:chgData name="Stack Simplify" userId="30f9c473cae68561" providerId="LiveId" clId="{13EE3B05-7380-4C4B-BE19-18A1D8025BF2}" dt="2022-03-02T09:48:21.325" v="5081" actId="478"/>
          <ac:spMkLst>
            <pc:docMk/>
            <pc:sldMk cId="3917495988" sldId="2432"/>
            <ac:spMk id="111" creationId="{A5C48036-E22C-7F4B-973D-DB8973A7FA19}"/>
          </ac:spMkLst>
        </pc:spChg>
        <pc:picChg chg="mod">
          <ac:chgData name="Stack Simplify" userId="30f9c473cae68561" providerId="LiveId" clId="{13EE3B05-7380-4C4B-BE19-18A1D8025BF2}" dt="2022-03-02T09:27:24.658" v="4624" actId="1076"/>
          <ac:picMkLst>
            <pc:docMk/>
            <pc:sldMk cId="3917495988" sldId="2432"/>
            <ac:picMk id="17" creationId="{9275D5BE-76C5-1349-AC6C-D2B5262A0C5D}"/>
          </ac:picMkLst>
        </pc:picChg>
        <pc:picChg chg="mod">
          <ac:chgData name="Stack Simplify" userId="30f9c473cae68561" providerId="LiveId" clId="{13EE3B05-7380-4C4B-BE19-18A1D8025BF2}" dt="2022-03-02T09:27:24.658" v="4624" actId="1076"/>
          <ac:picMkLst>
            <pc:docMk/>
            <pc:sldMk cId="3917495988" sldId="2432"/>
            <ac:picMk id="18" creationId="{D760EE02-2711-EC45-AAA3-0C1EE868EA5D}"/>
          </ac:picMkLst>
        </pc:picChg>
        <pc:picChg chg="mod">
          <ac:chgData name="Stack Simplify" userId="30f9c473cae68561" providerId="LiveId" clId="{13EE3B05-7380-4C4B-BE19-18A1D8025BF2}" dt="2022-03-02T09:27:24.658" v="4624" actId="1076"/>
          <ac:picMkLst>
            <pc:docMk/>
            <pc:sldMk cId="3917495988" sldId="2432"/>
            <ac:picMk id="19" creationId="{989F395E-BCF9-424B-9CEE-DFD575FBFDC9}"/>
          </ac:picMkLst>
        </pc:picChg>
        <pc:picChg chg="mod">
          <ac:chgData name="Stack Simplify" userId="30f9c473cae68561" providerId="LiveId" clId="{13EE3B05-7380-4C4B-BE19-18A1D8025BF2}" dt="2022-03-02T09:40:37.574" v="5000" actId="1076"/>
          <ac:picMkLst>
            <pc:docMk/>
            <pc:sldMk cId="3917495988" sldId="2432"/>
            <ac:picMk id="25" creationId="{B9A6B755-FEB4-A04E-A0F1-F23C0911745C}"/>
          </ac:picMkLst>
        </pc:picChg>
        <pc:picChg chg="mod">
          <ac:chgData name="Stack Simplify" userId="30f9c473cae68561" providerId="LiveId" clId="{13EE3B05-7380-4C4B-BE19-18A1D8025BF2}" dt="2022-03-02T09:40:37.574" v="5000" actId="1076"/>
          <ac:picMkLst>
            <pc:docMk/>
            <pc:sldMk cId="3917495988" sldId="2432"/>
            <ac:picMk id="26" creationId="{CE864656-9964-B84F-8B2F-0E3793AC0F72}"/>
          </ac:picMkLst>
        </pc:picChg>
        <pc:picChg chg="mod">
          <ac:chgData name="Stack Simplify" userId="30f9c473cae68561" providerId="LiveId" clId="{13EE3B05-7380-4C4B-BE19-18A1D8025BF2}" dt="2022-03-02T09:20:53.049" v="4467" actId="1076"/>
          <ac:picMkLst>
            <pc:docMk/>
            <pc:sldMk cId="3917495988" sldId="2432"/>
            <ac:picMk id="35" creationId="{6039D5A1-263D-4948-A671-4B52F1031B7D}"/>
          </ac:picMkLst>
        </pc:picChg>
        <pc:picChg chg="del">
          <ac:chgData name="Stack Simplify" userId="30f9c473cae68561" providerId="LiveId" clId="{13EE3B05-7380-4C4B-BE19-18A1D8025BF2}" dt="2022-03-02T09:19:52.099" v="4443" actId="478"/>
          <ac:picMkLst>
            <pc:docMk/>
            <pc:sldMk cId="3917495988" sldId="2432"/>
            <ac:picMk id="37" creationId="{84CC1F70-FDAD-7245-889D-ED51BA43BC9B}"/>
          </ac:picMkLst>
        </pc:picChg>
        <pc:picChg chg="del">
          <ac:chgData name="Stack Simplify" userId="30f9c473cae68561" providerId="LiveId" clId="{13EE3B05-7380-4C4B-BE19-18A1D8025BF2}" dt="2022-03-02T09:20:00.703" v="4447" actId="478"/>
          <ac:picMkLst>
            <pc:docMk/>
            <pc:sldMk cId="3917495988" sldId="2432"/>
            <ac:picMk id="58" creationId="{CD9E2130-4299-1E42-8A32-D89B47152E89}"/>
          </ac:picMkLst>
        </pc:picChg>
        <pc:picChg chg="del">
          <ac:chgData name="Stack Simplify" userId="30f9c473cae68561" providerId="LiveId" clId="{13EE3B05-7380-4C4B-BE19-18A1D8025BF2}" dt="2022-03-02T09:19:32.882" v="4437" actId="478"/>
          <ac:picMkLst>
            <pc:docMk/>
            <pc:sldMk cId="3917495988" sldId="2432"/>
            <ac:picMk id="68" creationId="{8318F253-D056-E34B-8337-DA45BAA92572}"/>
          </ac:picMkLst>
        </pc:picChg>
        <pc:picChg chg="del">
          <ac:chgData name="Stack Simplify" userId="30f9c473cae68561" providerId="LiveId" clId="{13EE3B05-7380-4C4B-BE19-18A1D8025BF2}" dt="2022-03-02T09:20:08.201" v="4454" actId="478"/>
          <ac:picMkLst>
            <pc:docMk/>
            <pc:sldMk cId="3917495988" sldId="2432"/>
            <ac:picMk id="76" creationId="{07F1C6A5-578E-924D-B860-394B45D85DE9}"/>
          </ac:picMkLst>
        </pc:picChg>
        <pc:picChg chg="del">
          <ac:chgData name="Stack Simplify" userId="30f9c473cae68561" providerId="LiveId" clId="{13EE3B05-7380-4C4B-BE19-18A1D8025BF2}" dt="2022-03-02T09:20:09.046" v="4455" actId="478"/>
          <ac:picMkLst>
            <pc:docMk/>
            <pc:sldMk cId="3917495988" sldId="2432"/>
            <ac:picMk id="77" creationId="{2CA472C2-427F-4B40-B08E-153E9D9E7552}"/>
          </ac:picMkLst>
        </pc:picChg>
        <pc:picChg chg="mod">
          <ac:chgData name="Stack Simplify" userId="30f9c473cae68561" providerId="LiveId" clId="{13EE3B05-7380-4C4B-BE19-18A1D8025BF2}" dt="2022-03-02T09:27:24.658" v="4624" actId="1076"/>
          <ac:picMkLst>
            <pc:docMk/>
            <pc:sldMk cId="3917495988" sldId="2432"/>
            <ac:picMk id="81" creationId="{98318062-545D-504A-BB42-F8C74683D514}"/>
          </ac:picMkLst>
        </pc:picChg>
        <pc:picChg chg="add mod">
          <ac:chgData name="Stack Simplify" userId="30f9c473cae68561" providerId="LiveId" clId="{13EE3B05-7380-4C4B-BE19-18A1D8025BF2}" dt="2022-03-02T09:41:04.309" v="5006" actId="1076"/>
          <ac:picMkLst>
            <pc:docMk/>
            <pc:sldMk cId="3917495988" sldId="2432"/>
            <ac:picMk id="86" creationId="{3AAADCDC-CF89-8A42-919C-91D0E7645794}"/>
          </ac:picMkLst>
        </pc:picChg>
        <pc:picChg chg="add mod">
          <ac:chgData name="Stack Simplify" userId="30f9c473cae68561" providerId="LiveId" clId="{13EE3B05-7380-4C4B-BE19-18A1D8025BF2}" dt="2022-03-02T09:41:42.252" v="5034" actId="1076"/>
          <ac:picMkLst>
            <pc:docMk/>
            <pc:sldMk cId="3917495988" sldId="2432"/>
            <ac:picMk id="91" creationId="{EBB1808E-CCE4-CA4C-A7A8-57103EC0964A}"/>
          </ac:picMkLst>
        </pc:picChg>
        <pc:picChg chg="del">
          <ac:chgData name="Stack Simplify" userId="30f9c473cae68561" providerId="LiveId" clId="{13EE3B05-7380-4C4B-BE19-18A1D8025BF2}" dt="2022-03-02T09:48:21.325" v="5081" actId="478"/>
          <ac:picMkLst>
            <pc:docMk/>
            <pc:sldMk cId="3917495988" sldId="2432"/>
            <ac:picMk id="110" creationId="{0FECD179-42FB-5A42-9F59-F37A13E3A163}"/>
          </ac:picMkLst>
        </pc:pic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22" creationId="{133198DE-A195-E946-ACC8-18140922D19E}"/>
          </ac:cxnSpMkLst>
        </pc:cxnChg>
        <pc:cxnChg chg="add mod">
          <ac:chgData name="Stack Simplify" userId="30f9c473cae68561" providerId="LiveId" clId="{13EE3B05-7380-4C4B-BE19-18A1D8025BF2}" dt="2022-03-02T09:49:06.019" v="5083" actId="692"/>
          <ac:cxnSpMkLst>
            <pc:docMk/>
            <pc:sldMk cId="3917495988" sldId="2432"/>
            <ac:cxnSpMk id="24" creationId="{23CA358B-BA58-F047-9C97-3CEF5414CA61}"/>
          </ac:cxnSpMkLst>
        </pc:cxnChg>
        <pc:cxnChg chg="del mod">
          <ac:chgData name="Stack Simplify" userId="30f9c473cae68561" providerId="LiveId" clId="{13EE3B05-7380-4C4B-BE19-18A1D8025BF2}" dt="2022-03-02T09:40:41.392" v="5001" actId="478"/>
          <ac:cxnSpMkLst>
            <pc:docMk/>
            <pc:sldMk cId="3917495988" sldId="2432"/>
            <ac:cxnSpMk id="29" creationId="{B81A9D4A-FA81-5349-9A0A-F8C0B5313804}"/>
          </ac:cxnSpMkLst>
        </pc:cxnChg>
        <pc:cxnChg chg="add mod">
          <ac:chgData name="Stack Simplify" userId="30f9c473cae68561" providerId="LiveId" clId="{13EE3B05-7380-4C4B-BE19-18A1D8025BF2}" dt="2022-03-02T09:49:06.019" v="5083" actId="692"/>
          <ac:cxnSpMkLst>
            <pc:docMk/>
            <pc:sldMk cId="3917495988" sldId="2432"/>
            <ac:cxnSpMk id="30" creationId="{54D528E2-72CF-A840-A12C-6DC0BEA505CD}"/>
          </ac:cxnSpMkLst>
        </pc:cxnChg>
        <pc:cxnChg chg="del mod">
          <ac:chgData name="Stack Simplify" userId="30f9c473cae68561" providerId="LiveId" clId="{13EE3B05-7380-4C4B-BE19-18A1D8025BF2}" dt="2022-03-02T09:20:06.072" v="4452" actId="478"/>
          <ac:cxnSpMkLst>
            <pc:docMk/>
            <pc:sldMk cId="3917495988" sldId="2432"/>
            <ac:cxnSpMk id="36" creationId="{0E0F6D70-3611-1643-AA56-79EDC2AB8780}"/>
          </ac:cxnSpMkLst>
        </pc:cxnChg>
        <pc:cxnChg chg="add mod">
          <ac:chgData name="Stack Simplify" userId="30f9c473cae68561" providerId="LiveId" clId="{13EE3B05-7380-4C4B-BE19-18A1D8025BF2}" dt="2022-03-02T09:49:06.019" v="5083" actId="692"/>
          <ac:cxnSpMkLst>
            <pc:docMk/>
            <pc:sldMk cId="3917495988" sldId="2432"/>
            <ac:cxnSpMk id="39" creationId="{13092F98-683F-4441-BA6F-8E23911062C9}"/>
          </ac:cxnSpMkLst>
        </pc:cxnChg>
        <pc:cxnChg chg="del mod">
          <ac:chgData name="Stack Simplify" userId="30f9c473cae68561" providerId="LiveId" clId="{13EE3B05-7380-4C4B-BE19-18A1D8025BF2}" dt="2022-03-02T09:19:48.688" v="4441" actId="478"/>
          <ac:cxnSpMkLst>
            <pc:docMk/>
            <pc:sldMk cId="3917495988" sldId="2432"/>
            <ac:cxnSpMk id="40" creationId="{49DC1939-0B8E-9243-A332-1398BBE5B88D}"/>
          </ac:cxnSpMkLst>
        </pc:cxnChg>
        <pc:cxnChg chg="del mod">
          <ac:chgData name="Stack Simplify" userId="30f9c473cae68561" providerId="LiveId" clId="{13EE3B05-7380-4C4B-BE19-18A1D8025BF2}" dt="2022-03-02T09:20:03.272" v="4450" actId="478"/>
          <ac:cxnSpMkLst>
            <pc:docMk/>
            <pc:sldMk cId="3917495988" sldId="2432"/>
            <ac:cxnSpMk id="50" creationId="{F620CE1F-A20F-BD4F-BD07-EA4E43DCE782}"/>
          </ac:cxnSpMkLst>
        </pc:cxn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55" creationId="{A96B307F-E96B-E744-A957-0D4910461C0D}"/>
          </ac:cxnSpMkLst>
        </pc:cxn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59" creationId="{C55C7985-1AB5-4642-81FA-8E005DB5EB18}"/>
          </ac:cxnSpMkLst>
        </pc:cxnChg>
        <pc:cxnChg chg="mod">
          <ac:chgData name="Stack Simplify" userId="30f9c473cae68561" providerId="LiveId" clId="{13EE3B05-7380-4C4B-BE19-18A1D8025BF2}" dt="2022-03-02T09:40:37.574" v="5000" actId="1076"/>
          <ac:cxnSpMkLst>
            <pc:docMk/>
            <pc:sldMk cId="3917495988" sldId="2432"/>
            <ac:cxnSpMk id="63" creationId="{1E4057BA-A8E7-D44D-9C92-422E907A46E0}"/>
          </ac:cxnSpMkLst>
        </pc:cxn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72" creationId="{CCC832BE-14B3-FB41-BF48-B45D9E96CE6F}"/>
          </ac:cxnSpMkLst>
        </pc:cxnChg>
        <pc:cxnChg chg="del mod">
          <ac:chgData name="Stack Simplify" userId="30f9c473cae68561" providerId="LiveId" clId="{13EE3B05-7380-4C4B-BE19-18A1D8025BF2}" dt="2022-03-02T09:20:09.792" v="4456" actId="478"/>
          <ac:cxnSpMkLst>
            <pc:docMk/>
            <pc:sldMk cId="3917495988" sldId="2432"/>
            <ac:cxnSpMk id="90" creationId="{918B8283-02AB-2845-87BF-15AC123D5C21}"/>
          </ac:cxnSpMkLst>
        </pc:cxnChg>
        <pc:cxnChg chg="mod">
          <ac:chgData name="Stack Simplify" userId="30f9c473cae68561" providerId="LiveId" clId="{13EE3B05-7380-4C4B-BE19-18A1D8025BF2}" dt="2022-03-02T09:27:24.658" v="4624" actId="1076"/>
          <ac:cxnSpMkLst>
            <pc:docMk/>
            <pc:sldMk cId="3917495988" sldId="2432"/>
            <ac:cxnSpMk id="95" creationId="{8F22CCF0-484B-034E-9E5E-B6D3EDDEE006}"/>
          </ac:cxnSpMkLst>
        </pc:cxnChg>
      </pc:sldChg>
      <pc:sldChg chg="addSp delSp modSp add mod ord modAnim">
        <pc:chgData name="Stack Simplify" userId="30f9c473cae68561" providerId="LiveId" clId="{13EE3B05-7380-4C4B-BE19-18A1D8025BF2}" dt="2022-03-03T03:58:25.135" v="5701" actId="20577"/>
        <pc:sldMkLst>
          <pc:docMk/>
          <pc:sldMk cId="3439569549" sldId="2433"/>
        </pc:sldMkLst>
        <pc:spChg chg="mod">
          <ac:chgData name="Stack Simplify" userId="30f9c473cae68561" providerId="LiveId" clId="{13EE3B05-7380-4C4B-BE19-18A1D8025BF2}" dt="2022-03-02T09:28:05.725" v="4645" actId="207"/>
          <ac:spMkLst>
            <pc:docMk/>
            <pc:sldMk cId="3439569549" sldId="2433"/>
            <ac:spMk id="4" creationId="{E297FC0C-19FC-6B4B-84AB-24B0A80460A7}"/>
          </ac:spMkLst>
        </pc:spChg>
        <pc:spChg chg="del">
          <ac:chgData name="Stack Simplify" userId="30f9c473cae68561" providerId="LiveId" clId="{13EE3B05-7380-4C4B-BE19-18A1D8025BF2}" dt="2022-03-02T09:23:54.757" v="4491" actId="478"/>
          <ac:spMkLst>
            <pc:docMk/>
            <pc:sldMk cId="3439569549" sldId="2433"/>
            <ac:spMk id="21" creationId="{21BBEB91-E120-3F41-9E03-D6F462567A31}"/>
          </ac:spMkLst>
        </pc:spChg>
        <pc:spChg chg="del">
          <ac:chgData name="Stack Simplify" userId="30f9c473cae68561" providerId="LiveId" clId="{13EE3B05-7380-4C4B-BE19-18A1D8025BF2}" dt="2022-03-02T09:23:51.892" v="4490" actId="478"/>
          <ac:spMkLst>
            <pc:docMk/>
            <pc:sldMk cId="3439569549" sldId="2433"/>
            <ac:spMk id="23" creationId="{BF423340-386B-4348-A418-1C10CFC3BD6B}"/>
          </ac:spMkLst>
        </pc:spChg>
        <pc:spChg chg="mod">
          <ac:chgData name="Stack Simplify" userId="30f9c473cae68561" providerId="LiveId" clId="{13EE3B05-7380-4C4B-BE19-18A1D8025BF2}" dt="2022-03-02T09:26:19.321" v="4617" actId="255"/>
          <ac:spMkLst>
            <pc:docMk/>
            <pc:sldMk cId="3439569549" sldId="2433"/>
            <ac:spMk id="48" creationId="{C358C037-5B16-5647-B5DC-7FF2D4A31CF0}"/>
          </ac:spMkLst>
        </pc:spChg>
        <pc:spChg chg="mod">
          <ac:chgData name="Stack Simplify" userId="30f9c473cae68561" providerId="LiveId" clId="{13EE3B05-7380-4C4B-BE19-18A1D8025BF2}" dt="2022-03-02T09:27:30.260" v="4626" actId="1076"/>
          <ac:spMkLst>
            <pc:docMk/>
            <pc:sldMk cId="3439569549" sldId="2433"/>
            <ac:spMk id="49" creationId="{9E8438EC-1B56-1A4B-9E21-FF55087B0F3C}"/>
          </ac:spMkLst>
        </pc:spChg>
        <pc:spChg chg="mod">
          <ac:chgData name="Stack Simplify" userId="30f9c473cae68561" providerId="LiveId" clId="{13EE3B05-7380-4C4B-BE19-18A1D8025BF2}" dt="2022-03-03T03:58:25.135" v="5701" actId="20577"/>
          <ac:spMkLst>
            <pc:docMk/>
            <pc:sldMk cId="3439569549" sldId="2433"/>
            <ac:spMk id="52" creationId="{1856BBC9-D29D-B549-88CE-97B8DEE0CB7B}"/>
          </ac:spMkLst>
        </pc:spChg>
        <pc:spChg chg="add mod">
          <ac:chgData name="Stack Simplify" userId="30f9c473cae68561" providerId="LiveId" clId="{13EE3B05-7380-4C4B-BE19-18A1D8025BF2}" dt="2022-03-02T09:24:29.856" v="4504" actId="1035"/>
          <ac:spMkLst>
            <pc:docMk/>
            <pc:sldMk cId="3439569549" sldId="2433"/>
            <ac:spMk id="74" creationId="{05A69FFC-37F9-EE42-A91D-5451A7AEE23C}"/>
          </ac:spMkLst>
        </pc:spChg>
        <pc:spChg chg="add mod">
          <ac:chgData name="Stack Simplify" userId="30f9c473cae68561" providerId="LiveId" clId="{13EE3B05-7380-4C4B-BE19-18A1D8025BF2}" dt="2022-03-02T09:24:29.856" v="4504" actId="1035"/>
          <ac:spMkLst>
            <pc:docMk/>
            <pc:sldMk cId="3439569549" sldId="2433"/>
            <ac:spMk id="75" creationId="{86FC34D1-A1F2-6747-8FFF-8A6CFA615839}"/>
          </ac:spMkLst>
        </pc:spChg>
        <pc:spChg chg="del">
          <ac:chgData name="Stack Simplify" userId="30f9c473cae68561" providerId="LiveId" clId="{13EE3B05-7380-4C4B-BE19-18A1D8025BF2}" dt="2022-03-02T09:23:51.892" v="4490" actId="478"/>
          <ac:spMkLst>
            <pc:docMk/>
            <pc:sldMk cId="3439569549" sldId="2433"/>
            <ac:spMk id="80" creationId="{01F786DC-3866-E445-8C8F-D184FE70E24A}"/>
          </ac:spMkLst>
        </pc:spChg>
        <pc:spChg chg="mod">
          <ac:chgData name="Stack Simplify" userId="30f9c473cae68561" providerId="LiveId" clId="{13EE3B05-7380-4C4B-BE19-18A1D8025BF2}" dt="2022-03-02T09:22:20.109" v="4475" actId="207"/>
          <ac:spMkLst>
            <pc:docMk/>
            <pc:sldMk cId="3439569549" sldId="2433"/>
            <ac:spMk id="84" creationId="{DF9A641D-970E-4248-BC0B-D5DA4D246403}"/>
          </ac:spMkLst>
        </pc:spChg>
        <pc:spChg chg="add mod">
          <ac:chgData name="Stack Simplify" userId="30f9c473cae68561" providerId="LiveId" clId="{13EE3B05-7380-4C4B-BE19-18A1D8025BF2}" dt="2022-03-02T09:24:29.856" v="4504" actId="1035"/>
          <ac:spMkLst>
            <pc:docMk/>
            <pc:sldMk cId="3439569549" sldId="2433"/>
            <ac:spMk id="93" creationId="{EF291544-9540-3148-8302-759CDDEE8C30}"/>
          </ac:spMkLst>
        </pc:spChg>
        <pc:picChg chg="del">
          <ac:chgData name="Stack Simplify" userId="30f9c473cae68561" providerId="LiveId" clId="{13EE3B05-7380-4C4B-BE19-18A1D8025BF2}" dt="2022-03-02T09:23:51.892" v="4490" actId="478"/>
          <ac:picMkLst>
            <pc:docMk/>
            <pc:sldMk cId="3439569549" sldId="2433"/>
            <ac:picMk id="25" creationId="{B9A6B755-FEB4-A04E-A0F1-F23C0911745C}"/>
          </ac:picMkLst>
        </pc:picChg>
        <pc:picChg chg="del">
          <ac:chgData name="Stack Simplify" userId="30f9c473cae68561" providerId="LiveId" clId="{13EE3B05-7380-4C4B-BE19-18A1D8025BF2}" dt="2022-03-02T09:23:51.892" v="4490" actId="478"/>
          <ac:picMkLst>
            <pc:docMk/>
            <pc:sldMk cId="3439569549" sldId="2433"/>
            <ac:picMk id="26" creationId="{CE864656-9964-B84F-8B2F-0E3793AC0F72}"/>
          </ac:picMkLst>
        </pc:picChg>
        <pc:picChg chg="del">
          <ac:chgData name="Stack Simplify" userId="30f9c473cae68561" providerId="LiveId" clId="{13EE3B05-7380-4C4B-BE19-18A1D8025BF2}" dt="2022-03-02T09:23:54.757" v="4491" actId="478"/>
          <ac:picMkLst>
            <pc:docMk/>
            <pc:sldMk cId="3439569549" sldId="2433"/>
            <ac:picMk id="68" creationId="{8318F253-D056-E34B-8337-DA45BAA92572}"/>
          </ac:picMkLst>
        </pc:picChg>
        <pc:picChg chg="add mod">
          <ac:chgData name="Stack Simplify" userId="30f9c473cae68561" providerId="LiveId" clId="{13EE3B05-7380-4C4B-BE19-18A1D8025BF2}" dt="2022-03-02T09:24:29.856" v="4504" actId="1035"/>
          <ac:picMkLst>
            <pc:docMk/>
            <pc:sldMk cId="3439569549" sldId="2433"/>
            <ac:picMk id="86" creationId="{9DE53832-2541-2B4E-8CFF-DAA45B366935}"/>
          </ac:picMkLst>
        </pc:picChg>
        <pc:picChg chg="add mod">
          <ac:chgData name="Stack Simplify" userId="30f9c473cae68561" providerId="LiveId" clId="{13EE3B05-7380-4C4B-BE19-18A1D8025BF2}" dt="2022-03-02T09:24:29.856" v="4504" actId="1035"/>
          <ac:picMkLst>
            <pc:docMk/>
            <pc:sldMk cId="3439569549" sldId="2433"/>
            <ac:picMk id="91" creationId="{3AD50F53-548A-0A45-88D6-712AC60A5DA2}"/>
          </ac:picMkLst>
        </pc:picChg>
        <pc:picChg chg="add mod">
          <ac:chgData name="Stack Simplify" userId="30f9c473cae68561" providerId="LiveId" clId="{13EE3B05-7380-4C4B-BE19-18A1D8025BF2}" dt="2022-03-02T09:24:29.856" v="4504" actId="1035"/>
          <ac:picMkLst>
            <pc:docMk/>
            <pc:sldMk cId="3439569549" sldId="2433"/>
            <ac:picMk id="94" creationId="{0FEBEE92-0946-9949-AC05-5FE8DE2B9ECD}"/>
          </ac:picMkLst>
        </pc:picChg>
        <pc:cxnChg chg="del mod">
          <ac:chgData name="Stack Simplify" userId="30f9c473cae68561" providerId="LiveId" clId="{13EE3B05-7380-4C4B-BE19-18A1D8025BF2}" dt="2022-03-02T09:24:14.061" v="4495" actId="478"/>
          <ac:cxnSpMkLst>
            <pc:docMk/>
            <pc:sldMk cId="3439569549" sldId="2433"/>
            <ac:cxnSpMk id="29" creationId="{B81A9D4A-FA81-5349-9A0A-F8C0B5313804}"/>
          </ac:cxnSpMkLst>
        </pc:cxnChg>
        <pc:cxnChg chg="del">
          <ac:chgData name="Stack Simplify" userId="30f9c473cae68561" providerId="LiveId" clId="{13EE3B05-7380-4C4B-BE19-18A1D8025BF2}" dt="2022-03-02T09:23:51.892" v="4490" actId="478"/>
          <ac:cxnSpMkLst>
            <pc:docMk/>
            <pc:sldMk cId="3439569549" sldId="2433"/>
            <ac:cxnSpMk id="63" creationId="{1E4057BA-A8E7-D44D-9C92-422E907A46E0}"/>
          </ac:cxnSpMkLst>
        </pc:cxnChg>
        <pc:cxnChg chg="add mod">
          <ac:chgData name="Stack Simplify" userId="30f9c473cae68561" providerId="LiveId" clId="{13EE3B05-7380-4C4B-BE19-18A1D8025BF2}" dt="2022-03-02T09:24:29.856" v="4504" actId="1035"/>
          <ac:cxnSpMkLst>
            <pc:docMk/>
            <pc:sldMk cId="3439569549" sldId="2433"/>
            <ac:cxnSpMk id="92" creationId="{04208295-0056-4B4A-B408-6CE632CB2988}"/>
          </ac:cxnSpMkLst>
        </pc:cxnChg>
        <pc:cxnChg chg="add mod">
          <ac:chgData name="Stack Simplify" userId="30f9c473cae68561" providerId="LiveId" clId="{13EE3B05-7380-4C4B-BE19-18A1D8025BF2}" dt="2022-03-02T09:24:29.856" v="4504" actId="1035"/>
          <ac:cxnSpMkLst>
            <pc:docMk/>
            <pc:sldMk cId="3439569549" sldId="2433"/>
            <ac:cxnSpMk id="97" creationId="{6E60F5FE-3B08-1841-8B6F-ACB4FEFE3E17}"/>
          </ac:cxnSpMkLst>
        </pc:cxnChg>
      </pc:sldChg>
      <pc:sldChg chg="addSp delSp modSp new mod">
        <pc:chgData name="Stack Simplify" userId="30f9c473cae68561" providerId="LiveId" clId="{13EE3B05-7380-4C4B-BE19-18A1D8025BF2}" dt="2022-03-02T09:30:51.652" v="4827" actId="14100"/>
        <pc:sldMkLst>
          <pc:docMk/>
          <pc:sldMk cId="1785652811" sldId="2434"/>
        </pc:sldMkLst>
        <pc:spChg chg="del">
          <ac:chgData name="Stack Simplify" userId="30f9c473cae68561" providerId="LiveId" clId="{13EE3B05-7380-4C4B-BE19-18A1D8025BF2}" dt="2022-03-02T09:28:22.613" v="4681" actId="478"/>
          <ac:spMkLst>
            <pc:docMk/>
            <pc:sldMk cId="1785652811" sldId="2434"/>
            <ac:spMk id="3" creationId="{9C31E1A9-4DAD-754A-B2D5-B0215196D6EE}"/>
          </ac:spMkLst>
        </pc:spChg>
        <pc:spChg chg="mod">
          <ac:chgData name="Stack Simplify" userId="30f9c473cae68561" providerId="LiveId" clId="{13EE3B05-7380-4C4B-BE19-18A1D8025BF2}" dt="2022-03-02T09:28:20.635" v="4680" actId="20577"/>
          <ac:spMkLst>
            <pc:docMk/>
            <pc:sldMk cId="1785652811" sldId="2434"/>
            <ac:spMk id="4" creationId="{E5750225-69E4-F244-A9B0-55C060C5C4DA}"/>
          </ac:spMkLst>
        </pc:spChg>
        <pc:spChg chg="add mod">
          <ac:chgData name="Stack Simplify" userId="30f9c473cae68561" providerId="LiveId" clId="{13EE3B05-7380-4C4B-BE19-18A1D8025BF2}" dt="2022-03-02T09:30:51.652" v="4827" actId="14100"/>
          <ac:spMkLst>
            <pc:docMk/>
            <pc:sldMk cId="1785652811" sldId="2434"/>
            <ac:spMk id="6" creationId="{E9F50084-51EE-8848-8A40-42C09AFEC61B}"/>
          </ac:spMkLst>
        </pc:spChg>
        <pc:picChg chg="add mod">
          <ac:chgData name="Stack Simplify" userId="30f9c473cae68561" providerId="LiveId" clId="{13EE3B05-7380-4C4B-BE19-18A1D8025BF2}" dt="2022-03-02T09:28:52.790" v="4684" actId="1076"/>
          <ac:picMkLst>
            <pc:docMk/>
            <pc:sldMk cId="1785652811" sldId="2434"/>
            <ac:picMk id="5" creationId="{8901FDE9-B4F9-4749-B629-B4CBE8252AE9}"/>
          </ac:picMkLst>
        </pc:picChg>
      </pc:sldChg>
      <pc:sldChg chg="addSp delSp modSp add mod delAnim modAnim">
        <pc:chgData name="Stack Simplify" userId="30f9c473cae68561" providerId="LiveId" clId="{13EE3B05-7380-4C4B-BE19-18A1D8025BF2}" dt="2022-03-02T10:42:09.397" v="5538" actId="14100"/>
        <pc:sldMkLst>
          <pc:docMk/>
          <pc:sldMk cId="1797395302" sldId="2435"/>
        </pc:sldMkLst>
        <pc:spChg chg="del mod">
          <ac:chgData name="Stack Simplify" userId="30f9c473cae68561" providerId="LiveId" clId="{13EE3B05-7380-4C4B-BE19-18A1D8025BF2}" dt="2022-03-02T09:36:54.383" v="4953" actId="478"/>
          <ac:spMkLst>
            <pc:docMk/>
            <pc:sldMk cId="1797395302" sldId="2435"/>
            <ac:spMk id="3" creationId="{1994A760-63CB-BE42-BD04-176B602D208A}"/>
          </ac:spMkLst>
        </pc:spChg>
        <pc:spChg chg="mod">
          <ac:chgData name="Stack Simplify" userId="30f9c473cae68561" providerId="LiveId" clId="{13EE3B05-7380-4C4B-BE19-18A1D8025BF2}" dt="2022-03-02T09:35:51.111" v="4926" actId="14100"/>
          <ac:spMkLst>
            <pc:docMk/>
            <pc:sldMk cId="1797395302" sldId="2435"/>
            <ac:spMk id="16" creationId="{007CE095-3A34-9845-A446-BE1AA76EF8AF}"/>
          </ac:spMkLst>
        </pc:spChg>
        <pc:spChg chg="mod">
          <ac:chgData name="Stack Simplify" userId="30f9c473cae68561" providerId="LiveId" clId="{13EE3B05-7380-4C4B-BE19-18A1D8025BF2}" dt="2022-03-02T09:46:06.358" v="5071" actId="1076"/>
          <ac:spMkLst>
            <pc:docMk/>
            <pc:sldMk cId="1797395302" sldId="2435"/>
            <ac:spMk id="17" creationId="{614BF806-29F6-344D-A1AF-18BCD160EB52}"/>
          </ac:spMkLst>
        </pc:spChg>
        <pc:spChg chg="add mod">
          <ac:chgData name="Stack Simplify" userId="30f9c473cae68561" providerId="LiveId" clId="{13EE3B05-7380-4C4B-BE19-18A1D8025BF2}" dt="2022-03-02T09:38:53.985" v="4989" actId="1076"/>
          <ac:spMkLst>
            <pc:docMk/>
            <pc:sldMk cId="1797395302" sldId="2435"/>
            <ac:spMk id="24" creationId="{5D78802A-2457-1E47-8C89-D5F78FBC404A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72" creationId="{29C5A8A3-3C60-6845-B7A6-E43214AF30DA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73" creationId="{66D946C2-56AA-674E-BD9B-0AD3E1BAE532}"/>
          </ac:spMkLst>
        </pc:spChg>
        <pc:spChg chg="del">
          <ac:chgData name="Stack Simplify" userId="30f9c473cae68561" providerId="LiveId" clId="{13EE3B05-7380-4C4B-BE19-18A1D8025BF2}" dt="2022-03-02T09:33:57.004" v="4875" actId="478"/>
          <ac:spMkLst>
            <pc:docMk/>
            <pc:sldMk cId="1797395302" sldId="2435"/>
            <ac:spMk id="85" creationId="{E79B94C4-4452-F04F-BCD3-E0607E054ADB}"/>
          </ac:spMkLst>
        </pc:spChg>
        <pc:spChg chg="del">
          <ac:chgData name="Stack Simplify" userId="30f9c473cae68561" providerId="LiveId" clId="{13EE3B05-7380-4C4B-BE19-18A1D8025BF2}" dt="2022-03-02T09:33:59.533" v="4877" actId="478"/>
          <ac:spMkLst>
            <pc:docMk/>
            <pc:sldMk cId="1797395302" sldId="2435"/>
            <ac:spMk id="87" creationId="{797FF44A-9726-E140-AF7D-322CC7279DF2}"/>
          </ac:spMkLst>
        </pc:spChg>
        <pc:spChg chg="del">
          <ac:chgData name="Stack Simplify" userId="30f9c473cae68561" providerId="LiveId" clId="{13EE3B05-7380-4C4B-BE19-18A1D8025BF2}" dt="2022-03-02T09:33:12.249" v="4857" actId="478"/>
          <ac:spMkLst>
            <pc:docMk/>
            <pc:sldMk cId="1797395302" sldId="2435"/>
            <ac:spMk id="89" creationId="{62208CF1-E912-9D41-8C67-400BD5258B89}"/>
          </ac:spMkLst>
        </pc:spChg>
        <pc:spChg chg="del">
          <ac:chgData name="Stack Simplify" userId="30f9c473cae68561" providerId="LiveId" clId="{13EE3B05-7380-4C4B-BE19-18A1D8025BF2}" dt="2022-03-02T09:33:09.489" v="4856" actId="478"/>
          <ac:spMkLst>
            <pc:docMk/>
            <pc:sldMk cId="1797395302" sldId="2435"/>
            <ac:spMk id="90" creationId="{149070E9-4CE3-E84D-A268-D77A4C3A7E86}"/>
          </ac:spMkLst>
        </pc:spChg>
        <pc:spChg chg="del">
          <ac:chgData name="Stack Simplify" userId="30f9c473cae68561" providerId="LiveId" clId="{13EE3B05-7380-4C4B-BE19-18A1D8025BF2}" dt="2022-03-02T09:33:09.489" v="4856" actId="478"/>
          <ac:spMkLst>
            <pc:docMk/>
            <pc:sldMk cId="1797395302" sldId="2435"/>
            <ac:spMk id="91" creationId="{44CF68B2-CAAA-C946-9E94-6B53B5657BA9}"/>
          </ac:spMkLst>
        </pc:spChg>
        <pc:spChg chg="del">
          <ac:chgData name="Stack Simplify" userId="30f9c473cae68561" providerId="LiveId" clId="{13EE3B05-7380-4C4B-BE19-18A1D8025BF2}" dt="2022-03-02T09:33:12.249" v="4857" actId="478"/>
          <ac:spMkLst>
            <pc:docMk/>
            <pc:sldMk cId="1797395302" sldId="2435"/>
            <ac:spMk id="92" creationId="{712CE5C6-58E7-1746-82E7-08707E27832A}"/>
          </ac:spMkLst>
        </pc:spChg>
        <pc:spChg chg="del">
          <ac:chgData name="Stack Simplify" userId="30f9c473cae68561" providerId="LiveId" clId="{13EE3B05-7380-4C4B-BE19-18A1D8025BF2}" dt="2022-03-02T09:33:12.249" v="4857" actId="478"/>
          <ac:spMkLst>
            <pc:docMk/>
            <pc:sldMk cId="1797395302" sldId="2435"/>
            <ac:spMk id="93" creationId="{BBA4E9FE-5CCA-574A-A3E1-4F4E492056C5}"/>
          </ac:spMkLst>
        </pc:spChg>
        <pc:spChg chg="del">
          <ac:chgData name="Stack Simplify" userId="30f9c473cae68561" providerId="LiveId" clId="{13EE3B05-7380-4C4B-BE19-18A1D8025BF2}" dt="2022-03-02T09:33:12.249" v="4857" actId="478"/>
          <ac:spMkLst>
            <pc:docMk/>
            <pc:sldMk cId="1797395302" sldId="2435"/>
            <ac:spMk id="102" creationId="{238FCC9C-E845-EC4D-A27B-13A34DD8B5A8}"/>
          </ac:spMkLst>
        </pc:spChg>
        <pc:spChg chg="mod">
          <ac:chgData name="Stack Simplify" userId="30f9c473cae68561" providerId="LiveId" clId="{13EE3B05-7380-4C4B-BE19-18A1D8025BF2}" dt="2022-03-02T09:36:25.689" v="4948" actId="1076"/>
          <ac:spMkLst>
            <pc:docMk/>
            <pc:sldMk cId="1797395302" sldId="2435"/>
            <ac:spMk id="114" creationId="{823E4328-7939-DD41-ADB0-AE8A1D688D3D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21" creationId="{471BF20E-7D84-E24F-AFD8-F2A29CBA17DB}"/>
          </ac:spMkLst>
        </pc:spChg>
        <pc:spChg chg="del">
          <ac:chgData name="Stack Simplify" userId="30f9c473cae68561" providerId="LiveId" clId="{13EE3B05-7380-4C4B-BE19-18A1D8025BF2}" dt="2022-03-02T09:35:37.111" v="4923" actId="478"/>
          <ac:spMkLst>
            <pc:docMk/>
            <pc:sldMk cId="1797395302" sldId="2435"/>
            <ac:spMk id="122" creationId="{B72BC4F9-5DF9-F94C-A467-393DE0F87044}"/>
          </ac:spMkLst>
        </pc:spChg>
        <pc:spChg chg="del">
          <ac:chgData name="Stack Simplify" userId="30f9c473cae68561" providerId="LiveId" clId="{13EE3B05-7380-4C4B-BE19-18A1D8025BF2}" dt="2022-03-02T09:32:46.403" v="4851" actId="478"/>
          <ac:spMkLst>
            <pc:docMk/>
            <pc:sldMk cId="1797395302" sldId="2435"/>
            <ac:spMk id="123" creationId="{8360D4BD-2C2B-0C4B-8672-B4059D374E97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25" creationId="{C5E2F7CA-2A4A-684B-9742-8E48B0BDC940}"/>
          </ac:spMkLst>
        </pc:spChg>
        <pc:spChg chg="del">
          <ac:chgData name="Stack Simplify" userId="30f9c473cae68561" providerId="LiveId" clId="{13EE3B05-7380-4C4B-BE19-18A1D8025BF2}" dt="2022-03-02T09:35:35.562" v="4922" actId="478"/>
          <ac:spMkLst>
            <pc:docMk/>
            <pc:sldMk cId="1797395302" sldId="2435"/>
            <ac:spMk id="127" creationId="{FAD6C817-F55E-6B4F-A0E6-6FC1B401F92E}"/>
          </ac:spMkLst>
        </pc:spChg>
        <pc:spChg chg="del">
          <ac:chgData name="Stack Simplify" userId="30f9c473cae68561" providerId="LiveId" clId="{13EE3B05-7380-4C4B-BE19-18A1D8025BF2}" dt="2022-03-02T09:33:15.211" v="4858" actId="478"/>
          <ac:spMkLst>
            <pc:docMk/>
            <pc:sldMk cId="1797395302" sldId="2435"/>
            <ac:spMk id="130" creationId="{F7557DDE-52B1-4644-97C0-02314BCEA1FE}"/>
          </ac:spMkLst>
        </pc:spChg>
        <pc:spChg chg="del">
          <ac:chgData name="Stack Simplify" userId="30f9c473cae68561" providerId="LiveId" clId="{13EE3B05-7380-4C4B-BE19-18A1D8025BF2}" dt="2022-03-02T09:33:23.971" v="4863" actId="478"/>
          <ac:spMkLst>
            <pc:docMk/>
            <pc:sldMk cId="1797395302" sldId="2435"/>
            <ac:spMk id="131" creationId="{24B831D1-8B44-3341-AA51-CAFB732CD4AC}"/>
          </ac:spMkLst>
        </pc:spChg>
        <pc:spChg chg="del">
          <ac:chgData name="Stack Simplify" userId="30f9c473cae68561" providerId="LiveId" clId="{13EE3B05-7380-4C4B-BE19-18A1D8025BF2}" dt="2022-03-02T09:33:17.755" v="4859" actId="478"/>
          <ac:spMkLst>
            <pc:docMk/>
            <pc:sldMk cId="1797395302" sldId="2435"/>
            <ac:spMk id="132" creationId="{DD3E4515-8802-0E4D-983C-DB5B4A7A5E4E}"/>
          </ac:spMkLst>
        </pc:spChg>
        <pc:spChg chg="del mod">
          <ac:chgData name="Stack Simplify" userId="30f9c473cae68561" providerId="LiveId" clId="{13EE3B05-7380-4C4B-BE19-18A1D8025BF2}" dt="2022-03-02T09:33:23.307" v="4862" actId="478"/>
          <ac:spMkLst>
            <pc:docMk/>
            <pc:sldMk cId="1797395302" sldId="2435"/>
            <ac:spMk id="133" creationId="{9C71E0EF-DD39-D84E-8C04-0E26686B6543}"/>
          </ac:spMkLst>
        </pc:spChg>
        <pc:spChg chg="del">
          <ac:chgData name="Stack Simplify" userId="30f9c473cae68561" providerId="LiveId" clId="{13EE3B05-7380-4C4B-BE19-18A1D8025BF2}" dt="2022-03-02T09:33:25.338" v="4864" actId="478"/>
          <ac:spMkLst>
            <pc:docMk/>
            <pc:sldMk cId="1797395302" sldId="2435"/>
            <ac:spMk id="134" creationId="{C69AEB24-01A8-3244-8CFA-A736854D64A3}"/>
          </ac:spMkLst>
        </pc:spChg>
        <pc:spChg chg="del">
          <ac:chgData name="Stack Simplify" userId="30f9c473cae68561" providerId="LiveId" clId="{13EE3B05-7380-4C4B-BE19-18A1D8025BF2}" dt="2022-03-02T09:33:19.859" v="4860" actId="478"/>
          <ac:spMkLst>
            <pc:docMk/>
            <pc:sldMk cId="1797395302" sldId="2435"/>
            <ac:spMk id="143" creationId="{4E9F2EF8-51B4-2649-BC4C-EAA28AC8B41D}"/>
          </ac:spMkLst>
        </pc:spChg>
        <pc:spChg chg="del">
          <ac:chgData name="Stack Simplify" userId="30f9c473cae68561" providerId="LiveId" clId="{13EE3B05-7380-4C4B-BE19-18A1D8025BF2}" dt="2022-03-02T09:33:02.561" v="4854" actId="478"/>
          <ac:spMkLst>
            <pc:docMk/>
            <pc:sldMk cId="1797395302" sldId="2435"/>
            <ac:spMk id="144" creationId="{DF8D2288-95E0-6443-98C8-CF9BF8656055}"/>
          </ac:spMkLst>
        </pc:spChg>
        <pc:spChg chg="del">
          <ac:chgData name="Stack Simplify" userId="30f9c473cae68561" providerId="LiveId" clId="{13EE3B05-7380-4C4B-BE19-18A1D8025BF2}" dt="2022-03-02T09:33:02.561" v="4854" actId="478"/>
          <ac:spMkLst>
            <pc:docMk/>
            <pc:sldMk cId="1797395302" sldId="2435"/>
            <ac:spMk id="145" creationId="{A906B434-B260-204B-AF1D-FDCEA7C4CECC}"/>
          </ac:spMkLst>
        </pc:spChg>
        <pc:spChg chg="mod">
          <ac:chgData name="Stack Simplify" userId="30f9c473cae68561" providerId="LiveId" clId="{13EE3B05-7380-4C4B-BE19-18A1D8025BF2}" dt="2022-03-02T09:36:38.926" v="4949" actId="1076"/>
          <ac:spMkLst>
            <pc:docMk/>
            <pc:sldMk cId="1797395302" sldId="2435"/>
            <ac:spMk id="147" creationId="{FA1789DB-4856-2045-AED6-72C637BD30C9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49" creationId="{D79E09BF-A764-7345-9BF5-FB52D8D4D953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50" creationId="{139E61F2-9A24-4E4E-9E47-D7177840BB51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52" creationId="{F9A38349-1FD6-F347-93D1-0145EE067ABF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153" creationId="{4A72F0CB-C4B4-B842-BB44-ED70F2BC82A1}"/>
          </ac:spMkLst>
        </pc:spChg>
        <pc:spChg chg="add mod">
          <ac:chgData name="Stack Simplify" userId="30f9c473cae68561" providerId="LiveId" clId="{13EE3B05-7380-4C4B-BE19-18A1D8025BF2}" dt="2022-03-02T09:38:31.873" v="4973" actId="1076"/>
          <ac:spMkLst>
            <pc:docMk/>
            <pc:sldMk cId="1797395302" sldId="2435"/>
            <ac:spMk id="159" creationId="{4BF66036-D73E-8742-BFD6-7BA9CA73572A}"/>
          </ac:spMkLst>
        </pc:spChg>
        <pc:spChg chg="del">
          <ac:chgData name="Stack Simplify" userId="30f9c473cae68561" providerId="LiveId" clId="{13EE3B05-7380-4C4B-BE19-18A1D8025BF2}" dt="2022-03-02T09:35:54.371" v="4928" actId="478"/>
          <ac:spMkLst>
            <pc:docMk/>
            <pc:sldMk cId="1797395302" sldId="2435"/>
            <ac:spMk id="162" creationId="{34246368-8978-5C42-9447-FC48F81B15FE}"/>
          </ac:spMkLst>
        </pc:spChg>
        <pc:spChg chg="del">
          <ac:chgData name="Stack Simplify" userId="30f9c473cae68561" providerId="LiveId" clId="{13EE3B05-7380-4C4B-BE19-18A1D8025BF2}" dt="2022-03-02T09:32:49.257" v="4852" actId="478"/>
          <ac:spMkLst>
            <pc:docMk/>
            <pc:sldMk cId="1797395302" sldId="2435"/>
            <ac:spMk id="163" creationId="{C528FE65-7E2D-E345-95F4-C010896A37EF}"/>
          </ac:spMkLst>
        </pc:spChg>
        <pc:spChg chg="del">
          <ac:chgData name="Stack Simplify" userId="30f9c473cae68561" providerId="LiveId" clId="{13EE3B05-7380-4C4B-BE19-18A1D8025BF2}" dt="2022-03-02T09:32:46.403" v="4851" actId="478"/>
          <ac:spMkLst>
            <pc:docMk/>
            <pc:sldMk cId="1797395302" sldId="2435"/>
            <ac:spMk id="165" creationId="{08730550-6B04-1E4D-A85F-ECA806403956}"/>
          </ac:spMkLst>
        </pc:spChg>
        <pc:spChg chg="del">
          <ac:chgData name="Stack Simplify" userId="30f9c473cae68561" providerId="LiveId" clId="{13EE3B05-7380-4C4B-BE19-18A1D8025BF2}" dt="2022-03-02T09:32:22.233" v="4831" actId="478"/>
          <ac:spMkLst>
            <pc:docMk/>
            <pc:sldMk cId="1797395302" sldId="2435"/>
            <ac:spMk id="167" creationId="{CBCBB39C-D66A-C049-9E9E-0DBFD9108F3A}"/>
          </ac:spMkLst>
        </pc:spChg>
        <pc:spChg chg="del">
          <ac:chgData name="Stack Simplify" userId="30f9c473cae68561" providerId="LiveId" clId="{13EE3B05-7380-4C4B-BE19-18A1D8025BF2}" dt="2022-03-02T09:32:46.403" v="4851" actId="478"/>
          <ac:spMkLst>
            <pc:docMk/>
            <pc:sldMk cId="1797395302" sldId="2435"/>
            <ac:spMk id="175" creationId="{E775CFF2-0ADC-794B-8FD5-281F6AD03D1A}"/>
          </ac:spMkLst>
        </pc:spChg>
        <pc:spChg chg="mod">
          <ac:chgData name="Stack Simplify" userId="30f9c473cae68561" providerId="LiveId" clId="{13EE3B05-7380-4C4B-BE19-18A1D8025BF2}" dt="2022-03-02T09:37:40.835" v="4958" actId="1076"/>
          <ac:spMkLst>
            <pc:docMk/>
            <pc:sldMk cId="1797395302" sldId="2435"/>
            <ac:spMk id="207" creationId="{234E662C-09CC-CE44-A02B-DDABA836BBC6}"/>
          </ac:spMkLst>
        </pc:spChg>
        <pc:spChg chg="mod">
          <ac:chgData name="Stack Simplify" userId="30f9c473cae68561" providerId="LiveId" clId="{13EE3B05-7380-4C4B-BE19-18A1D8025BF2}" dt="2022-03-02T09:34:31.906" v="4911" actId="1035"/>
          <ac:spMkLst>
            <pc:docMk/>
            <pc:sldMk cId="1797395302" sldId="2435"/>
            <ac:spMk id="226" creationId="{101FFA06-4BBC-1044-94AD-41CB4CAED90C}"/>
          </ac:spMkLst>
        </pc:spChg>
        <pc:spChg chg="del mod">
          <ac:chgData name="Stack Simplify" userId="30f9c473cae68561" providerId="LiveId" clId="{13EE3B05-7380-4C4B-BE19-18A1D8025BF2}" dt="2022-03-02T09:33:54.446" v="4872" actId="478"/>
          <ac:spMkLst>
            <pc:docMk/>
            <pc:sldMk cId="1797395302" sldId="2435"/>
            <ac:spMk id="237" creationId="{3AD3AAD3-98F3-8F44-965B-82C8541EA13F}"/>
          </ac:spMkLst>
        </pc:spChg>
        <pc:spChg chg="del">
          <ac:chgData name="Stack Simplify" userId="30f9c473cae68561" providerId="LiveId" clId="{13EE3B05-7380-4C4B-BE19-18A1D8025BF2}" dt="2022-03-02T09:32:42.865" v="4850" actId="478"/>
          <ac:spMkLst>
            <pc:docMk/>
            <pc:sldMk cId="1797395302" sldId="2435"/>
            <ac:spMk id="244" creationId="{4E28392F-BCA3-284E-A831-26B20A0AF6B1}"/>
          </ac:spMkLst>
        </pc:spChg>
        <pc:spChg chg="del mod">
          <ac:chgData name="Stack Simplify" userId="30f9c473cae68561" providerId="LiveId" clId="{13EE3B05-7380-4C4B-BE19-18A1D8025BF2}" dt="2022-03-02T10:42:02.576" v="5535" actId="478"/>
          <ac:spMkLst>
            <pc:docMk/>
            <pc:sldMk cId="1797395302" sldId="2435"/>
            <ac:spMk id="265" creationId="{3F52256D-F623-9D4E-9DFA-319882694A29}"/>
          </ac:spMkLst>
        </pc:spChg>
        <pc:grpChg chg="del">
          <ac:chgData name="Stack Simplify" userId="30f9c473cae68561" providerId="LiveId" clId="{13EE3B05-7380-4C4B-BE19-18A1D8025BF2}" dt="2022-03-02T09:33:02.561" v="4854" actId="478"/>
          <ac:grpSpMkLst>
            <pc:docMk/>
            <pc:sldMk cId="1797395302" sldId="2435"/>
            <ac:grpSpMk id="94" creationId="{0CCA3A7E-3E04-1642-92BE-053E562E051F}"/>
          </ac:grpSpMkLst>
        </pc:grpChg>
        <pc:grpChg chg="del">
          <ac:chgData name="Stack Simplify" userId="30f9c473cae68561" providerId="LiveId" clId="{13EE3B05-7380-4C4B-BE19-18A1D8025BF2}" dt="2022-03-02T09:33:15.211" v="4858" actId="478"/>
          <ac:grpSpMkLst>
            <pc:docMk/>
            <pc:sldMk cId="1797395302" sldId="2435"/>
            <ac:grpSpMk id="135" creationId="{9978F9F0-DEC3-FC42-A77B-EAE6FE5C1111}"/>
          </ac:grpSpMkLst>
        </pc:grpChg>
        <pc:grpChg chg="mod">
          <ac:chgData name="Stack Simplify" userId="30f9c473cae68561" providerId="LiveId" clId="{13EE3B05-7380-4C4B-BE19-18A1D8025BF2}" dt="2022-03-02T09:34:31.906" v="4911" actId="1035"/>
          <ac:grpSpMkLst>
            <pc:docMk/>
            <pc:sldMk cId="1797395302" sldId="2435"/>
            <ac:grpSpMk id="154" creationId="{A2F3C42F-EAF1-F844-885D-0E59AD79FE58}"/>
          </ac:grpSpMkLst>
        </pc:grpChg>
        <pc:grpChg chg="del">
          <ac:chgData name="Stack Simplify" userId="30f9c473cae68561" providerId="LiveId" clId="{13EE3B05-7380-4C4B-BE19-18A1D8025BF2}" dt="2022-03-02T09:32:42.865" v="4850" actId="478"/>
          <ac:grpSpMkLst>
            <pc:docMk/>
            <pc:sldMk cId="1797395302" sldId="2435"/>
            <ac:grpSpMk id="168" creationId="{D7D0382A-8B0B-7F4E-BFE3-52DB8437F906}"/>
          </ac:grpSpMkLst>
        </pc:grpChg>
        <pc:picChg chg="mod">
          <ac:chgData name="Stack Simplify" userId="30f9c473cae68561" providerId="LiveId" clId="{13EE3B05-7380-4C4B-BE19-18A1D8025BF2}" dt="2022-03-02T09:34:31.906" v="4911" actId="1035"/>
          <ac:picMkLst>
            <pc:docMk/>
            <pc:sldMk cId="1797395302" sldId="2435"/>
            <ac:picMk id="120" creationId="{8C407D8C-F1A3-D845-A8A3-866AEFADDF9D}"/>
          </ac:picMkLst>
        </pc:picChg>
        <pc:picChg chg="mod">
          <ac:chgData name="Stack Simplify" userId="30f9c473cae68561" providerId="LiveId" clId="{13EE3B05-7380-4C4B-BE19-18A1D8025BF2}" dt="2022-03-02T09:34:31.906" v="4911" actId="1035"/>
          <ac:picMkLst>
            <pc:docMk/>
            <pc:sldMk cId="1797395302" sldId="2435"/>
            <ac:picMk id="124" creationId="{3DABD73C-E088-154E-8B89-B3749A87613F}"/>
          </ac:picMkLst>
        </pc:picChg>
        <pc:picChg chg="add mod">
          <ac:chgData name="Stack Simplify" userId="30f9c473cae68561" providerId="LiveId" clId="{13EE3B05-7380-4C4B-BE19-18A1D8025BF2}" dt="2022-03-02T09:36:58.536" v="4954" actId="1076"/>
          <ac:picMkLst>
            <pc:docMk/>
            <pc:sldMk cId="1797395302" sldId="2435"/>
            <ac:picMk id="126" creationId="{C43E06CD-93B6-104C-9F56-068DE66EA35B}"/>
          </ac:picMkLst>
        </pc:picChg>
        <pc:picChg chg="add mod">
          <ac:chgData name="Stack Simplify" userId="30f9c473cae68561" providerId="LiveId" clId="{13EE3B05-7380-4C4B-BE19-18A1D8025BF2}" dt="2022-03-02T09:37:35.677" v="4957" actId="1076"/>
          <ac:picMkLst>
            <pc:docMk/>
            <pc:sldMk cId="1797395302" sldId="2435"/>
            <ac:picMk id="128" creationId="{4EE48826-3A1B-AC40-9638-9DAA78E9B194}"/>
          </ac:picMkLst>
        </pc:picChg>
        <pc:picChg chg="add mod">
          <ac:chgData name="Stack Simplify" userId="30f9c473cae68561" providerId="LiveId" clId="{13EE3B05-7380-4C4B-BE19-18A1D8025BF2}" dt="2022-03-02T09:38:34.114" v="4974" actId="1076"/>
          <ac:picMkLst>
            <pc:docMk/>
            <pc:sldMk cId="1797395302" sldId="2435"/>
            <ac:picMk id="129" creationId="{A083C994-E569-FC44-B0BC-33847BF710B0}"/>
          </ac:picMkLst>
        </pc:picChg>
        <pc:picChg chg="del">
          <ac:chgData name="Stack Simplify" userId="30f9c473cae68561" providerId="LiveId" clId="{13EE3B05-7380-4C4B-BE19-18A1D8025BF2}" dt="2022-03-02T09:32:49.257" v="4852" actId="478"/>
          <ac:picMkLst>
            <pc:docMk/>
            <pc:sldMk cId="1797395302" sldId="2435"/>
            <ac:picMk id="164" creationId="{EEC4898D-ABC2-FC49-B3D9-80855E77EA4E}"/>
          </ac:picMkLst>
        </pc:picChg>
        <pc:picChg chg="del">
          <ac:chgData name="Stack Simplify" userId="30f9c473cae68561" providerId="LiveId" clId="{13EE3B05-7380-4C4B-BE19-18A1D8025BF2}" dt="2022-03-02T09:32:46.403" v="4851" actId="478"/>
          <ac:picMkLst>
            <pc:docMk/>
            <pc:sldMk cId="1797395302" sldId="2435"/>
            <ac:picMk id="166" creationId="{3429339D-D510-D94D-AD5E-BE4E0B03198F}"/>
          </ac:picMkLst>
        </pc:picChg>
        <pc:picChg chg="del">
          <ac:chgData name="Stack Simplify" userId="30f9c473cae68561" providerId="LiveId" clId="{13EE3B05-7380-4C4B-BE19-18A1D8025BF2}" dt="2022-03-02T09:35:53.017" v="4927" actId="478"/>
          <ac:picMkLst>
            <pc:docMk/>
            <pc:sldMk cId="1797395302" sldId="2435"/>
            <ac:picMk id="227" creationId="{CE292FC4-B49D-124A-AF7C-903028D92A80}"/>
          </ac:picMkLst>
        </pc:picChg>
        <pc:cxnChg chg="add mod">
          <ac:chgData name="Stack Simplify" userId="30f9c473cae68561" providerId="LiveId" clId="{13EE3B05-7380-4C4B-BE19-18A1D8025BF2}" dt="2022-03-02T09:35:07.064" v="4916" actId="692"/>
          <ac:cxnSpMkLst>
            <pc:docMk/>
            <pc:sldMk cId="1797395302" sldId="2435"/>
            <ac:cxnSpMk id="13" creationId="{AA829410-223C-124A-8C16-A10FB3EDDB9B}"/>
          </ac:cxnSpMkLst>
        </pc:cxnChg>
        <pc:cxnChg chg="add mod">
          <ac:chgData name="Stack Simplify" userId="30f9c473cae68561" providerId="LiveId" clId="{13EE3B05-7380-4C4B-BE19-18A1D8025BF2}" dt="2022-03-02T09:35:25.618" v="4920" actId="692"/>
          <ac:cxnSpMkLst>
            <pc:docMk/>
            <pc:sldMk cId="1797395302" sldId="2435"/>
            <ac:cxnSpMk id="18" creationId="{BD108264-C415-5B4F-BC9A-6662866F358A}"/>
          </ac:cxnSpMkLst>
        </pc:cxnChg>
        <pc:cxnChg chg="del">
          <ac:chgData name="Stack Simplify" userId="30f9c473cae68561" providerId="LiveId" clId="{13EE3B05-7380-4C4B-BE19-18A1D8025BF2}" dt="2022-03-02T09:32:42.865" v="4850" actId="478"/>
          <ac:cxnSpMkLst>
            <pc:docMk/>
            <pc:sldMk cId="1797395302" sldId="2435"/>
            <ac:cxnSpMk id="20" creationId="{1DB44CDB-7A75-6644-BFCE-2E685A9BC459}"/>
          </ac:cxnSpMkLst>
        </pc:cxnChg>
        <pc:cxnChg chg="add mod">
          <ac:chgData name="Stack Simplify" userId="30f9c473cae68561" providerId="LiveId" clId="{13EE3B05-7380-4C4B-BE19-18A1D8025BF2}" dt="2022-03-02T09:39:17.746" v="4993" actId="692"/>
          <ac:cxnSpMkLst>
            <pc:docMk/>
            <pc:sldMk cId="1797395302" sldId="2435"/>
            <ac:cxnSpMk id="26" creationId="{81A41B70-DFE0-F549-80E6-AF32131B5E1F}"/>
          </ac:cxnSpMkLst>
        </pc:cxnChg>
        <pc:cxnChg chg="add mod">
          <ac:chgData name="Stack Simplify" userId="30f9c473cae68561" providerId="LiveId" clId="{13EE3B05-7380-4C4B-BE19-18A1D8025BF2}" dt="2022-03-02T10:42:09.397" v="5538" actId="14100"/>
          <ac:cxnSpMkLst>
            <pc:docMk/>
            <pc:sldMk cId="1797395302" sldId="2435"/>
            <ac:cxnSpMk id="29" creationId="{546E0BF3-F518-7A44-8090-34FA81F925B4}"/>
          </ac:cxnSpMkLst>
        </pc:cxnChg>
        <pc:cxnChg chg="del mod">
          <ac:chgData name="Stack Simplify" userId="30f9c473cae68561" providerId="LiveId" clId="{13EE3B05-7380-4C4B-BE19-18A1D8025BF2}" dt="2022-03-02T09:33:56.124" v="4874" actId="478"/>
          <ac:cxnSpMkLst>
            <pc:docMk/>
            <pc:sldMk cId="1797395302" sldId="2435"/>
            <ac:cxnSpMk id="86" creationId="{43F5EC21-F833-D943-9E27-F9C9C13C88BC}"/>
          </ac:cxnSpMkLst>
        </pc:cxnChg>
        <pc:cxnChg chg="del mod">
          <ac:chgData name="Stack Simplify" userId="30f9c473cae68561" providerId="LiveId" clId="{13EE3B05-7380-4C4B-BE19-18A1D8025BF2}" dt="2022-03-02T09:33:57.899" v="4876" actId="478"/>
          <ac:cxnSpMkLst>
            <pc:docMk/>
            <pc:sldMk cId="1797395302" sldId="2435"/>
            <ac:cxnSpMk id="88" creationId="{48D93E50-59D4-0847-B022-2FCCA32C5679}"/>
          </ac:cxnSpMkLst>
        </pc:cxnChg>
        <pc:cxnChg chg="del mod">
          <ac:chgData name="Stack Simplify" userId="30f9c473cae68561" providerId="LiveId" clId="{13EE3B05-7380-4C4B-BE19-18A1D8025BF2}" dt="2022-03-02T09:33:50.293" v="4869" actId="478"/>
          <ac:cxnSpMkLst>
            <pc:docMk/>
            <pc:sldMk cId="1797395302" sldId="2435"/>
            <ac:cxnSpMk id="146" creationId="{903FFB2C-FA84-BD47-97DA-1E772D9A22A6}"/>
          </ac:cxnSpMkLst>
        </pc:cxnChg>
        <pc:cxnChg chg="del">
          <ac:chgData name="Stack Simplify" userId="30f9c473cae68561" providerId="LiveId" clId="{13EE3B05-7380-4C4B-BE19-18A1D8025BF2}" dt="2022-03-02T09:33:06.514" v="4855" actId="478"/>
          <ac:cxnSpMkLst>
            <pc:docMk/>
            <pc:sldMk cId="1797395302" sldId="2435"/>
            <ac:cxnSpMk id="148" creationId="{3FC65D81-1A94-E44A-9809-6BFA9055A7A4}"/>
          </ac:cxnSpMkLst>
        </pc:cxnChg>
        <pc:cxnChg chg="del">
          <ac:chgData name="Stack Simplify" userId="30f9c473cae68561" providerId="LiveId" clId="{13EE3B05-7380-4C4B-BE19-18A1D8025BF2}" dt="2022-03-02T09:33:06.514" v="4855" actId="478"/>
          <ac:cxnSpMkLst>
            <pc:docMk/>
            <pc:sldMk cId="1797395302" sldId="2435"/>
            <ac:cxnSpMk id="151" creationId="{2232EF2B-748E-1443-9C40-A31571F380A3}"/>
          </ac:cxnSpMkLst>
        </pc:cxnChg>
        <pc:cxnChg chg="del mod">
          <ac:chgData name="Stack Simplify" userId="30f9c473cae68561" providerId="LiveId" clId="{13EE3B05-7380-4C4B-BE19-18A1D8025BF2}" dt="2022-03-02T09:33:51.416" v="4870" actId="478"/>
          <ac:cxnSpMkLst>
            <pc:docMk/>
            <pc:sldMk cId="1797395302" sldId="2435"/>
            <ac:cxnSpMk id="158" creationId="{897E6C9B-7D08-7640-9287-5891ABCBF67B}"/>
          </ac:cxnSpMkLst>
        </pc:cxnChg>
        <pc:cxnChg chg="add mod">
          <ac:chgData name="Stack Simplify" userId="30f9c473cae68561" providerId="LiveId" clId="{13EE3B05-7380-4C4B-BE19-18A1D8025BF2}" dt="2022-03-02T09:38:39.025" v="4976" actId="14100"/>
          <ac:cxnSpMkLst>
            <pc:docMk/>
            <pc:sldMk cId="1797395302" sldId="2435"/>
            <ac:cxnSpMk id="160" creationId="{79DB4CB4-B107-4D46-8CBF-01071C59EFA6}"/>
          </ac:cxnSpMkLst>
        </pc:cxnChg>
        <pc:cxnChg chg="del mod">
          <ac:chgData name="Stack Simplify" userId="30f9c473cae68561" providerId="LiveId" clId="{13EE3B05-7380-4C4B-BE19-18A1D8025BF2}" dt="2022-03-02T09:32:52.130" v="4853" actId="478"/>
          <ac:cxnSpMkLst>
            <pc:docMk/>
            <pc:sldMk cId="1797395302" sldId="2435"/>
            <ac:cxnSpMk id="176" creationId="{71CCBDD2-6DC2-3440-A7B8-72BC9D17F0DB}"/>
          </ac:cxnSpMkLst>
        </pc:cxnChg>
        <pc:cxnChg chg="del mod">
          <ac:chgData name="Stack Simplify" userId="30f9c473cae68561" providerId="LiveId" clId="{13EE3B05-7380-4C4B-BE19-18A1D8025BF2}" dt="2022-03-02T09:34:39.772" v="4912" actId="478"/>
          <ac:cxnSpMkLst>
            <pc:docMk/>
            <pc:sldMk cId="1797395302" sldId="2435"/>
            <ac:cxnSpMk id="215" creationId="{9C1B8931-83A4-C946-ABB5-62B5FEDD5811}"/>
          </ac:cxnSpMkLst>
        </pc:cxnChg>
        <pc:cxnChg chg="del mod">
          <ac:chgData name="Stack Simplify" userId="30f9c473cae68561" providerId="LiveId" clId="{13EE3B05-7380-4C4B-BE19-18A1D8025BF2}" dt="2022-03-02T09:35:27.618" v="4921" actId="478"/>
          <ac:cxnSpMkLst>
            <pc:docMk/>
            <pc:sldMk cId="1797395302" sldId="2435"/>
            <ac:cxnSpMk id="216" creationId="{4C28C475-E2A4-7C46-8245-D5D5899CE9EE}"/>
          </ac:cxnSpMkLst>
        </pc:cxnChg>
        <pc:cxnChg chg="del mod">
          <ac:chgData name="Stack Simplify" userId="30f9c473cae68561" providerId="LiveId" clId="{13EE3B05-7380-4C4B-BE19-18A1D8025BF2}" dt="2022-03-02T09:33:54.942" v="4873" actId="478"/>
          <ac:cxnSpMkLst>
            <pc:docMk/>
            <pc:sldMk cId="1797395302" sldId="2435"/>
            <ac:cxnSpMk id="249" creationId="{4E3AE4B0-372D-D84D-9E28-911BAF702BF4}"/>
          </ac:cxnSpMkLst>
        </pc:cxnChg>
        <pc:cxnChg chg="del mod">
          <ac:chgData name="Stack Simplify" userId="30f9c473cae68561" providerId="LiveId" clId="{13EE3B05-7380-4C4B-BE19-18A1D8025BF2}" dt="2022-03-02T10:42:05.554" v="5536" actId="478"/>
          <ac:cxnSpMkLst>
            <pc:docMk/>
            <pc:sldMk cId="1797395302" sldId="2435"/>
            <ac:cxnSpMk id="267" creationId="{8D6FBEEE-07D0-AE46-B8DA-F09B34B5FB5A}"/>
          </ac:cxnSpMkLst>
        </pc:cxnChg>
        <pc:cxnChg chg="del mod">
          <ac:chgData name="Stack Simplify" userId="30f9c473cae68561" providerId="LiveId" clId="{13EE3B05-7380-4C4B-BE19-18A1D8025BF2}" dt="2022-03-02T09:34:06.101" v="4878" actId="478"/>
          <ac:cxnSpMkLst>
            <pc:docMk/>
            <pc:sldMk cId="1797395302" sldId="2435"/>
            <ac:cxnSpMk id="270" creationId="{AB334359-BACE-3B41-97B0-037413338813}"/>
          </ac:cxnSpMkLst>
        </pc:cxnChg>
      </pc:sldChg>
      <pc:sldChg chg="addSp delSp modSp add mod modAnim">
        <pc:chgData name="Stack Simplify" userId="30f9c473cae68561" providerId="LiveId" clId="{13EE3B05-7380-4C4B-BE19-18A1D8025BF2}" dt="2022-03-03T04:52:42.747" v="5728" actId="20577"/>
        <pc:sldMkLst>
          <pc:docMk/>
          <pc:sldMk cId="3294483912" sldId="2436"/>
        </pc:sldMkLst>
        <pc:spChg chg="mod">
          <ac:chgData name="Stack Simplify" userId="30f9c473cae68561" providerId="LiveId" clId="{13EE3B05-7380-4C4B-BE19-18A1D8025BF2}" dt="2022-03-02T10:22:42.152" v="5184" actId="692"/>
          <ac:spMkLst>
            <pc:docMk/>
            <pc:sldMk cId="3294483912" sldId="2436"/>
            <ac:spMk id="72" creationId="{29C5A8A3-3C60-6845-B7A6-E43214AF30DA}"/>
          </ac:spMkLst>
        </pc:spChg>
        <pc:spChg chg="mod">
          <ac:chgData name="Stack Simplify" userId="30f9c473cae68561" providerId="LiveId" clId="{13EE3B05-7380-4C4B-BE19-18A1D8025BF2}" dt="2022-03-02T10:22:37.638" v="5183"/>
          <ac:spMkLst>
            <pc:docMk/>
            <pc:sldMk cId="3294483912" sldId="2436"/>
            <ac:spMk id="73" creationId="{66D946C2-56AA-674E-BD9B-0AD3E1BAE532}"/>
          </ac:spMkLst>
        </pc:spChg>
        <pc:spChg chg="add mod">
          <ac:chgData name="Stack Simplify" userId="30f9c473cae68561" providerId="LiveId" clId="{13EE3B05-7380-4C4B-BE19-18A1D8025BF2}" dt="2022-03-02T10:21:26.180" v="5169" actId="1076"/>
          <ac:spMkLst>
            <pc:docMk/>
            <pc:sldMk cId="3294483912" sldId="2436"/>
            <ac:spMk id="88" creationId="{FCEC1486-372E-8849-89AA-7C5DDB36A4B9}"/>
          </ac:spMkLst>
        </pc:spChg>
        <pc:spChg chg="mod">
          <ac:chgData name="Stack Simplify" userId="30f9c473cae68561" providerId="LiveId" clId="{13EE3B05-7380-4C4B-BE19-18A1D8025BF2}" dt="2022-03-03T04:52:42.747" v="5728" actId="20577"/>
          <ac:spMkLst>
            <pc:docMk/>
            <pc:sldMk cId="3294483912" sldId="2436"/>
            <ac:spMk id="92" creationId="{712CE5C6-58E7-1746-82E7-08707E27832A}"/>
          </ac:spMkLst>
        </pc:spChg>
        <pc:spChg chg="add mod">
          <ac:chgData name="Stack Simplify" userId="30f9c473cae68561" providerId="LiveId" clId="{13EE3B05-7380-4C4B-BE19-18A1D8025BF2}" dt="2022-03-02T10:21:30.028" v="5171" actId="1076"/>
          <ac:spMkLst>
            <pc:docMk/>
            <pc:sldMk cId="3294483912" sldId="2436"/>
            <ac:spMk id="104" creationId="{472D2101-7AC5-6A48-93DB-39AC3282DD97}"/>
          </ac:spMkLst>
        </pc:spChg>
        <pc:spChg chg="add mod">
          <ac:chgData name="Stack Simplify" userId="30f9c473cae68561" providerId="LiveId" clId="{13EE3B05-7380-4C4B-BE19-18A1D8025BF2}" dt="2022-03-02T10:28:28.063" v="5333" actId="20577"/>
          <ac:spMkLst>
            <pc:docMk/>
            <pc:sldMk cId="3294483912" sldId="2436"/>
            <ac:spMk id="105" creationId="{DB1C0874-16E2-ED4D-88FC-369AACEF627F}"/>
          </ac:spMkLst>
        </pc:spChg>
        <pc:spChg chg="add mod">
          <ac:chgData name="Stack Simplify" userId="30f9c473cae68561" providerId="LiveId" clId="{13EE3B05-7380-4C4B-BE19-18A1D8025BF2}" dt="2022-03-02T10:27:42.484" v="5296"/>
          <ac:spMkLst>
            <pc:docMk/>
            <pc:sldMk cId="3294483912" sldId="2436"/>
            <ac:spMk id="106" creationId="{E318DEC4-21F7-0B4C-82CA-98CC6B470622}"/>
          </ac:spMkLst>
        </pc:spChg>
        <pc:spChg chg="add mod">
          <ac:chgData name="Stack Simplify" userId="30f9c473cae68561" providerId="LiveId" clId="{13EE3B05-7380-4C4B-BE19-18A1D8025BF2}" dt="2022-03-02T10:27:42.484" v="5296"/>
          <ac:spMkLst>
            <pc:docMk/>
            <pc:sldMk cId="3294483912" sldId="2436"/>
            <ac:spMk id="107" creationId="{62D09DB7-E13A-BB4F-B065-0A8AEAC6B223}"/>
          </ac:spMkLst>
        </pc:spChg>
        <pc:spChg chg="add mod">
          <ac:chgData name="Stack Simplify" userId="30f9c473cae68561" providerId="LiveId" clId="{13EE3B05-7380-4C4B-BE19-18A1D8025BF2}" dt="2022-03-02T10:32:08.254" v="5395" actId="1076"/>
          <ac:spMkLst>
            <pc:docMk/>
            <pc:sldMk cId="3294483912" sldId="2436"/>
            <ac:spMk id="108" creationId="{25EBCA00-2FF9-F745-8357-F75F4539D1CA}"/>
          </ac:spMkLst>
        </pc:spChg>
        <pc:spChg chg="add mod">
          <ac:chgData name="Stack Simplify" userId="30f9c473cae68561" providerId="LiveId" clId="{13EE3B05-7380-4C4B-BE19-18A1D8025BF2}" dt="2022-03-02T10:32:01.511" v="5393" actId="1076"/>
          <ac:spMkLst>
            <pc:docMk/>
            <pc:sldMk cId="3294483912" sldId="2436"/>
            <ac:spMk id="109" creationId="{8EA6E901-FD53-674E-BAA3-95654FC7CBEE}"/>
          </ac:spMkLst>
        </pc:spChg>
        <pc:spChg chg="mod">
          <ac:chgData name="Stack Simplify" userId="30f9c473cae68561" providerId="LiveId" clId="{13EE3B05-7380-4C4B-BE19-18A1D8025BF2}" dt="2022-03-02T10:19:50.464" v="5119" actId="20577"/>
          <ac:spMkLst>
            <pc:docMk/>
            <pc:sldMk cId="3294483912" sldId="2436"/>
            <ac:spMk id="121" creationId="{471BF20E-7D84-E24F-AFD8-F2A29CBA17DB}"/>
          </ac:spMkLst>
        </pc:spChg>
        <pc:spChg chg="mod">
          <ac:chgData name="Stack Simplify" userId="30f9c473cae68561" providerId="LiveId" clId="{13EE3B05-7380-4C4B-BE19-18A1D8025BF2}" dt="2022-03-02T10:20:48.247" v="5156" actId="20577"/>
          <ac:spMkLst>
            <pc:docMk/>
            <pc:sldMk cId="3294483912" sldId="2436"/>
            <ac:spMk id="123" creationId="{8360D4BD-2C2B-0C4B-8672-B4059D374E97}"/>
          </ac:spMkLst>
        </pc:spChg>
        <pc:spChg chg="mod">
          <ac:chgData name="Stack Simplify" userId="30f9c473cae68561" providerId="LiveId" clId="{13EE3B05-7380-4C4B-BE19-18A1D8025BF2}" dt="2022-03-02T10:20:34.815" v="5150" actId="20577"/>
          <ac:spMkLst>
            <pc:docMk/>
            <pc:sldMk cId="3294483912" sldId="2436"/>
            <ac:spMk id="125" creationId="{C5E2F7CA-2A4A-684B-9742-8E48B0BDC940}"/>
          </ac:spMkLst>
        </pc:spChg>
        <pc:spChg chg="del mod">
          <ac:chgData name="Stack Simplify" userId="30f9c473cae68561" providerId="LiveId" clId="{13EE3B05-7380-4C4B-BE19-18A1D8025BF2}" dt="2022-03-02T10:41:50.251" v="5534" actId="478"/>
          <ac:spMkLst>
            <pc:docMk/>
            <pc:sldMk cId="3294483912" sldId="2436"/>
            <ac:spMk id="144" creationId="{DF8D2288-95E0-6443-98C8-CF9BF8656055}"/>
          </ac:spMkLst>
        </pc:spChg>
        <pc:spChg chg="del mod">
          <ac:chgData name="Stack Simplify" userId="30f9c473cae68561" providerId="LiveId" clId="{13EE3B05-7380-4C4B-BE19-18A1D8025BF2}" dt="2022-03-02T10:27:48.137" v="5298" actId="478"/>
          <ac:spMkLst>
            <pc:docMk/>
            <pc:sldMk cId="3294483912" sldId="2436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10:23:06.491" v="5233" actId="20577"/>
          <ac:spMkLst>
            <pc:docMk/>
            <pc:sldMk cId="3294483912" sldId="2436"/>
            <ac:spMk id="207" creationId="{234E662C-09CC-CE44-A02B-DDABA836BBC6}"/>
          </ac:spMkLst>
        </pc:spChg>
        <pc:picChg chg="add mod">
          <ac:chgData name="Stack Simplify" userId="30f9c473cae68561" providerId="LiveId" clId="{13EE3B05-7380-4C4B-BE19-18A1D8025BF2}" dt="2022-03-02T10:19:38.286" v="5102" actId="1035"/>
          <ac:picMkLst>
            <pc:docMk/>
            <pc:sldMk cId="3294483912" sldId="2436"/>
            <ac:picMk id="81" creationId="{34677266-8FCB-0143-B415-C584F8FDC65F}"/>
          </ac:picMkLst>
        </pc:picChg>
        <pc:picChg chg="add mod">
          <ac:chgData name="Stack Simplify" userId="30f9c473cae68561" providerId="LiveId" clId="{13EE3B05-7380-4C4B-BE19-18A1D8025BF2}" dt="2022-03-02T10:20:03.439" v="5123" actId="1076"/>
          <ac:picMkLst>
            <pc:docMk/>
            <pc:sldMk cId="3294483912" sldId="2436"/>
            <ac:picMk id="82" creationId="{CCFD9CEB-7E0C-0641-BAA2-1F8216B2C67C}"/>
          </ac:picMkLst>
        </pc:picChg>
        <pc:picChg chg="add mod">
          <ac:chgData name="Stack Simplify" userId="30f9c473cae68561" providerId="LiveId" clId="{13EE3B05-7380-4C4B-BE19-18A1D8025BF2}" dt="2022-03-02T10:21:26.180" v="5169" actId="1076"/>
          <ac:picMkLst>
            <pc:docMk/>
            <pc:sldMk cId="3294483912" sldId="2436"/>
            <ac:picMk id="87" creationId="{BD3A492A-4CCE-FE49-A12D-B28B70F59DF0}"/>
          </ac:picMkLst>
        </pc:picChg>
        <pc:picChg chg="add mod">
          <ac:chgData name="Stack Simplify" userId="30f9c473cae68561" providerId="LiveId" clId="{13EE3B05-7380-4C4B-BE19-18A1D8025BF2}" dt="2022-03-02T10:21:30.028" v="5171" actId="1076"/>
          <ac:picMkLst>
            <pc:docMk/>
            <pc:sldMk cId="3294483912" sldId="2436"/>
            <ac:picMk id="103" creationId="{72D0A7AD-E67C-DF40-9808-D2BBE9F17098}"/>
          </ac:picMkLst>
        </pc:picChg>
        <pc:picChg chg="del">
          <ac:chgData name="Stack Simplify" userId="30f9c473cae68561" providerId="LiveId" clId="{13EE3B05-7380-4C4B-BE19-18A1D8025BF2}" dt="2022-03-02T10:19:53.609" v="5120" actId="478"/>
          <ac:picMkLst>
            <pc:docMk/>
            <pc:sldMk cId="3294483912" sldId="2436"/>
            <ac:picMk id="128" creationId="{753EDD39-DF3C-964C-A24C-667AD0FAEA60}"/>
          </ac:picMkLst>
        </pc:picChg>
        <pc:picChg chg="del">
          <ac:chgData name="Stack Simplify" userId="30f9c473cae68561" providerId="LiveId" clId="{13EE3B05-7380-4C4B-BE19-18A1D8025BF2}" dt="2022-03-02T10:19:31.786" v="5098" actId="478"/>
          <ac:picMkLst>
            <pc:docMk/>
            <pc:sldMk cId="3294483912" sldId="2436"/>
            <ac:picMk id="129" creationId="{B43581AD-7CE5-DE4C-A391-FD1B96CCE6AA}"/>
          </ac:picMkLst>
        </pc:picChg>
        <pc:cxnChg chg="del mod">
          <ac:chgData name="Stack Simplify" userId="30f9c473cae68561" providerId="LiveId" clId="{13EE3B05-7380-4C4B-BE19-18A1D8025BF2}" dt="2022-03-02T10:20:13.878" v="5126" actId="478"/>
          <ac:cxnSpMkLst>
            <pc:docMk/>
            <pc:sldMk cId="3294483912" sldId="2436"/>
            <ac:cxnSpMk id="15" creationId="{60F4532E-FACB-A749-BB79-E143F5E03B96}"/>
          </ac:cxnSpMkLst>
        </pc:cxnChg>
        <pc:cxnChg chg="add mod">
          <ac:chgData name="Stack Simplify" userId="30f9c473cae68561" providerId="LiveId" clId="{13EE3B05-7380-4C4B-BE19-18A1D8025BF2}" dt="2022-03-02T10:22:17.834" v="5180" actId="14100"/>
          <ac:cxnSpMkLst>
            <pc:docMk/>
            <pc:sldMk cId="3294483912" sldId="2436"/>
            <ac:cxnSpMk id="22" creationId="{996A8351-50D6-0E40-99F1-816C401119E3}"/>
          </ac:cxnSpMkLst>
        </pc:cxnChg>
        <pc:cxnChg chg="add mod">
          <ac:chgData name="Stack Simplify" userId="30f9c473cae68561" providerId="LiveId" clId="{13EE3B05-7380-4C4B-BE19-18A1D8025BF2}" dt="2022-03-02T10:20:27.758" v="5131" actId="14100"/>
          <ac:cxnSpMkLst>
            <pc:docMk/>
            <pc:sldMk cId="3294483912" sldId="2436"/>
            <ac:cxnSpMk id="83" creationId="{0AAD069A-5D66-3541-8D35-BF44FF648AF0}"/>
          </ac:cxnSpMkLst>
        </pc:cxnChg>
        <pc:cxnChg chg="del mod">
          <ac:chgData name="Stack Simplify" userId="30f9c473cae68561" providerId="LiveId" clId="{13EE3B05-7380-4C4B-BE19-18A1D8025BF2}" dt="2022-03-02T10:21:56.998" v="5175" actId="478"/>
          <ac:cxnSpMkLst>
            <pc:docMk/>
            <pc:sldMk cId="3294483912" sldId="2436"/>
            <ac:cxnSpMk id="176" creationId="{71CCBDD2-6DC2-3440-A7B8-72BC9D17F0DB}"/>
          </ac:cxnSpMkLst>
        </pc:cxnChg>
      </pc:sldChg>
      <pc:sldChg chg="addSp delSp modSp add mod modAnim">
        <pc:chgData name="Stack Simplify" userId="30f9c473cae68561" providerId="LiveId" clId="{13EE3B05-7380-4C4B-BE19-18A1D8025BF2}" dt="2022-03-03T04:52:37.273" v="5726" actId="20577"/>
        <pc:sldMkLst>
          <pc:docMk/>
          <pc:sldMk cId="1147841426" sldId="2437"/>
        </pc:sldMkLst>
        <pc:spChg chg="add del">
          <ac:chgData name="Stack Simplify" userId="30f9c473cae68561" providerId="LiveId" clId="{13EE3B05-7380-4C4B-BE19-18A1D8025BF2}" dt="2022-03-02T10:25:44.863" v="5251" actId="478"/>
          <ac:spMkLst>
            <pc:docMk/>
            <pc:sldMk cId="1147841426" sldId="2437"/>
            <ac:spMk id="4" creationId="{745FA63C-2621-E74C-B82D-60375B3FD392}"/>
          </ac:spMkLst>
        </pc:spChg>
        <pc:spChg chg="mod">
          <ac:chgData name="Stack Simplify" userId="30f9c473cae68561" providerId="LiveId" clId="{13EE3B05-7380-4C4B-BE19-18A1D8025BF2}" dt="2022-03-02T10:26:59.713" v="5277" actId="1076"/>
          <ac:spMkLst>
            <pc:docMk/>
            <pc:sldMk cId="1147841426" sldId="2437"/>
            <ac:spMk id="9" creationId="{C74215DB-BA17-974B-8E6F-4BFB6388FCA8}"/>
          </ac:spMkLst>
        </pc:spChg>
        <pc:spChg chg="add mod">
          <ac:chgData name="Stack Simplify" userId="30f9c473cae68561" providerId="LiveId" clId="{13EE3B05-7380-4C4B-BE19-18A1D8025BF2}" dt="2022-03-02T10:27:31.105" v="5294" actId="207"/>
          <ac:spMkLst>
            <pc:docMk/>
            <pc:sldMk cId="1147841426" sldId="2437"/>
            <ac:spMk id="11" creationId="{30D08D54-D988-C149-AA68-D1CF2215DEFE}"/>
          </ac:spMkLst>
        </pc:spChg>
        <pc:spChg chg="add mod">
          <ac:chgData name="Stack Simplify" userId="30f9c473cae68561" providerId="LiveId" clId="{13EE3B05-7380-4C4B-BE19-18A1D8025BF2}" dt="2022-03-02T10:31:31.911" v="5387" actId="1076"/>
          <ac:spMkLst>
            <pc:docMk/>
            <pc:sldMk cId="1147841426" sldId="2437"/>
            <ac:spMk id="12" creationId="{016595BD-E8A9-2D4E-AC79-A1EA2833AC33}"/>
          </ac:spMkLst>
        </pc:spChg>
        <pc:spChg chg="del">
          <ac:chgData name="Stack Simplify" userId="30f9c473cae68561" providerId="LiveId" clId="{13EE3B05-7380-4C4B-BE19-18A1D8025BF2}" dt="2022-03-02T10:23:48.689" v="5236" actId="478"/>
          <ac:spMkLst>
            <pc:docMk/>
            <pc:sldMk cId="1147841426" sldId="2437"/>
            <ac:spMk id="88" creationId="{FCEC1486-372E-8849-89AA-7C5DDB36A4B9}"/>
          </ac:spMkLst>
        </pc:spChg>
        <pc:spChg chg="mod">
          <ac:chgData name="Stack Simplify" userId="30f9c473cae68561" providerId="LiveId" clId="{13EE3B05-7380-4C4B-BE19-18A1D8025BF2}" dt="2022-03-03T04:52:37.273" v="5726" actId="20577"/>
          <ac:spMkLst>
            <pc:docMk/>
            <pc:sldMk cId="1147841426" sldId="2437"/>
            <ac:spMk id="92" creationId="{712CE5C6-58E7-1746-82E7-08707E27832A}"/>
          </ac:spMkLst>
        </pc:spChg>
        <pc:spChg chg="del">
          <ac:chgData name="Stack Simplify" userId="30f9c473cae68561" providerId="LiveId" clId="{13EE3B05-7380-4C4B-BE19-18A1D8025BF2}" dt="2022-03-02T10:23:53.081" v="5237" actId="478"/>
          <ac:spMkLst>
            <pc:docMk/>
            <pc:sldMk cId="1147841426" sldId="2437"/>
            <ac:spMk id="104" creationId="{472D2101-7AC5-6A48-93DB-39AC3282DD97}"/>
          </ac:spMkLst>
        </pc:spChg>
        <pc:spChg chg="add del mod">
          <ac:chgData name="Stack Simplify" userId="30f9c473cae68561" providerId="LiveId" clId="{13EE3B05-7380-4C4B-BE19-18A1D8025BF2}" dt="2022-03-02T10:26:33.645" v="5266" actId="478"/>
          <ac:spMkLst>
            <pc:docMk/>
            <pc:sldMk cId="1147841426" sldId="2437"/>
            <ac:spMk id="105" creationId="{15881757-8161-1348-9815-8C96A1F8AD2F}"/>
          </ac:spMkLst>
        </pc:spChg>
        <pc:spChg chg="add mod">
          <ac:chgData name="Stack Simplify" userId="30f9c473cae68561" providerId="LiveId" clId="{13EE3B05-7380-4C4B-BE19-18A1D8025BF2}" dt="2022-03-02T10:27:23.563" v="5291" actId="1076"/>
          <ac:spMkLst>
            <pc:docMk/>
            <pc:sldMk cId="1147841426" sldId="2437"/>
            <ac:spMk id="106" creationId="{F4A0E2F2-A2F8-314F-B4EA-3EB0D55D38B8}"/>
          </ac:spMkLst>
        </pc:spChg>
        <pc:spChg chg="add mod">
          <ac:chgData name="Stack Simplify" userId="30f9c473cae68561" providerId="LiveId" clId="{13EE3B05-7380-4C4B-BE19-18A1D8025BF2}" dt="2022-03-02T10:31:28.130" v="5386" actId="1076"/>
          <ac:spMkLst>
            <pc:docMk/>
            <pc:sldMk cId="1147841426" sldId="2437"/>
            <ac:spMk id="107" creationId="{EE3D15E7-745C-CB4A-B13B-E9FDADDCA039}"/>
          </ac:spMkLst>
        </pc:spChg>
        <pc:spChg chg="mod">
          <ac:chgData name="Stack Simplify" userId="30f9c473cae68561" providerId="LiveId" clId="{13EE3B05-7380-4C4B-BE19-18A1D8025BF2}" dt="2022-03-02T10:26:56.628" v="5275" actId="255"/>
          <ac:spMkLst>
            <pc:docMk/>
            <pc:sldMk cId="1147841426" sldId="2437"/>
            <ac:spMk id="123" creationId="{8360D4BD-2C2B-0C4B-8672-B4059D374E97}"/>
          </ac:spMkLst>
        </pc:spChg>
        <pc:spChg chg="del">
          <ac:chgData name="Stack Simplify" userId="30f9c473cae68561" providerId="LiveId" clId="{13EE3B05-7380-4C4B-BE19-18A1D8025BF2}" dt="2022-03-02T10:41:43.472" v="5533" actId="478"/>
          <ac:spMkLst>
            <pc:docMk/>
            <pc:sldMk cId="1147841426" sldId="2437"/>
            <ac:spMk id="144" creationId="{DF8D2288-95E0-6443-98C8-CF9BF8656055}"/>
          </ac:spMkLst>
        </pc:spChg>
        <pc:spChg chg="add del mod">
          <ac:chgData name="Stack Simplify" userId="30f9c473cae68561" providerId="LiveId" clId="{13EE3B05-7380-4C4B-BE19-18A1D8025BF2}" dt="2022-03-02T10:27:34.530" v="5295" actId="207"/>
          <ac:spMkLst>
            <pc:docMk/>
            <pc:sldMk cId="1147841426" sldId="2437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10:33:36.880" v="5412" actId="20577"/>
          <ac:spMkLst>
            <pc:docMk/>
            <pc:sldMk cId="1147841426" sldId="2437"/>
            <ac:spMk id="207" creationId="{234E662C-09CC-CE44-A02B-DDABA836BBC6}"/>
          </ac:spMkLst>
        </pc:spChg>
        <pc:picChg chg="del">
          <ac:chgData name="Stack Simplify" userId="30f9c473cae68561" providerId="LiveId" clId="{13EE3B05-7380-4C4B-BE19-18A1D8025BF2}" dt="2022-03-02T10:23:48.689" v="5236" actId="478"/>
          <ac:picMkLst>
            <pc:docMk/>
            <pc:sldMk cId="1147841426" sldId="2437"/>
            <ac:picMk id="87" creationId="{BD3A492A-4CCE-FE49-A12D-B28B70F59DF0}"/>
          </ac:picMkLst>
        </pc:picChg>
        <pc:picChg chg="del">
          <ac:chgData name="Stack Simplify" userId="30f9c473cae68561" providerId="LiveId" clId="{13EE3B05-7380-4C4B-BE19-18A1D8025BF2}" dt="2022-03-02T10:23:53.081" v="5237" actId="478"/>
          <ac:picMkLst>
            <pc:docMk/>
            <pc:sldMk cId="1147841426" sldId="2437"/>
            <ac:picMk id="103" creationId="{72D0A7AD-E67C-DF40-9808-D2BBE9F17098}"/>
          </ac:picMkLst>
        </pc:picChg>
      </pc:sldChg>
      <pc:sldChg chg="addSp delSp modSp add mod delAnim modAnim">
        <pc:chgData name="Stack Simplify" userId="30f9c473cae68561" providerId="LiveId" clId="{13EE3B05-7380-4C4B-BE19-18A1D8025BF2}" dt="2022-03-03T04:04:50.454" v="5712" actId="20577"/>
        <pc:sldMkLst>
          <pc:docMk/>
          <pc:sldMk cId="2600073206" sldId="2438"/>
        </pc:sldMkLst>
        <pc:spChg chg="mod">
          <ac:chgData name="Stack Simplify" userId="30f9c473cae68561" providerId="LiveId" clId="{13EE3B05-7380-4C4B-BE19-18A1D8025BF2}" dt="2022-03-02T10:36:38.029" v="5450" actId="1076"/>
          <ac:spMkLst>
            <pc:docMk/>
            <pc:sldMk cId="2600073206" sldId="2438"/>
            <ac:spMk id="11" creationId="{30D08D54-D988-C149-AA68-D1CF2215DEFE}"/>
          </ac:spMkLst>
        </pc:spChg>
        <pc:spChg chg="del">
          <ac:chgData name="Stack Simplify" userId="30f9c473cae68561" providerId="LiveId" clId="{13EE3B05-7380-4C4B-BE19-18A1D8025BF2}" dt="2022-03-02T10:34:00.909" v="5416" actId="478"/>
          <ac:spMkLst>
            <pc:docMk/>
            <pc:sldMk cId="2600073206" sldId="2438"/>
            <ac:spMk id="12" creationId="{016595BD-E8A9-2D4E-AC79-A1EA2833AC33}"/>
          </ac:spMkLst>
        </pc:spChg>
        <pc:spChg chg="add mod">
          <ac:chgData name="Stack Simplify" userId="30f9c473cae68561" providerId="LiveId" clId="{13EE3B05-7380-4C4B-BE19-18A1D8025BF2}" dt="2022-03-02T10:37:24.597" v="5464" actId="1076"/>
          <ac:spMkLst>
            <pc:docMk/>
            <pc:sldMk cId="2600073206" sldId="2438"/>
            <ac:spMk id="87" creationId="{F620B095-1337-B542-BEF3-ECB13C07B8F3}"/>
          </ac:spMkLst>
        </pc:spChg>
        <pc:spChg chg="mod">
          <ac:chgData name="Stack Simplify" userId="30f9c473cae68561" providerId="LiveId" clId="{13EE3B05-7380-4C4B-BE19-18A1D8025BF2}" dt="2022-03-03T04:04:50.454" v="5712" actId="20577"/>
          <ac:spMkLst>
            <pc:docMk/>
            <pc:sldMk cId="2600073206" sldId="2438"/>
            <ac:spMk id="92" creationId="{712CE5C6-58E7-1746-82E7-08707E27832A}"/>
          </ac:spMkLst>
        </pc:spChg>
        <pc:spChg chg="del">
          <ac:chgData name="Stack Simplify" userId="30f9c473cae68561" providerId="LiveId" clId="{13EE3B05-7380-4C4B-BE19-18A1D8025BF2}" dt="2022-03-02T10:36:21.790" v="5446" actId="478"/>
          <ac:spMkLst>
            <pc:docMk/>
            <pc:sldMk cId="2600073206" sldId="2438"/>
            <ac:spMk id="106" creationId="{F4A0E2F2-A2F8-314F-B4EA-3EB0D55D38B8}"/>
          </ac:spMkLst>
        </pc:spChg>
        <pc:spChg chg="mod">
          <ac:chgData name="Stack Simplify" userId="30f9c473cae68561" providerId="LiveId" clId="{13EE3B05-7380-4C4B-BE19-18A1D8025BF2}" dt="2022-03-02T10:34:11.338" v="5418" actId="1076"/>
          <ac:spMkLst>
            <pc:docMk/>
            <pc:sldMk cId="2600073206" sldId="2438"/>
            <ac:spMk id="107" creationId="{EE3D15E7-745C-CB4A-B13B-E9FDADDCA039}"/>
          </ac:spMkLst>
        </pc:spChg>
        <pc:spChg chg="del">
          <ac:chgData name="Stack Simplify" userId="30f9c473cae68561" providerId="LiveId" clId="{13EE3B05-7380-4C4B-BE19-18A1D8025BF2}" dt="2022-03-02T10:36:11.637" v="5433" actId="478"/>
          <ac:spMkLst>
            <pc:docMk/>
            <pc:sldMk cId="2600073206" sldId="2438"/>
            <ac:spMk id="123" creationId="{8360D4BD-2C2B-0C4B-8672-B4059D374E97}"/>
          </ac:spMkLst>
        </pc:spChg>
        <pc:spChg chg="del">
          <ac:chgData name="Stack Simplify" userId="30f9c473cae68561" providerId="LiveId" clId="{13EE3B05-7380-4C4B-BE19-18A1D8025BF2}" dt="2022-03-02T10:41:33.969" v="5532" actId="478"/>
          <ac:spMkLst>
            <pc:docMk/>
            <pc:sldMk cId="2600073206" sldId="2438"/>
            <ac:spMk id="144" creationId="{DF8D2288-95E0-6443-98C8-CF9BF8656055}"/>
          </ac:spMkLst>
        </pc:spChg>
        <pc:spChg chg="del">
          <ac:chgData name="Stack Simplify" userId="30f9c473cae68561" providerId="LiveId" clId="{13EE3B05-7380-4C4B-BE19-18A1D8025BF2}" dt="2022-03-02T10:36:09.921" v="5432" actId="478"/>
          <ac:spMkLst>
            <pc:docMk/>
            <pc:sldMk cId="2600073206" sldId="2438"/>
            <ac:spMk id="165" creationId="{08730550-6B04-1E4D-A85F-ECA806403956}"/>
          </ac:spMkLst>
        </pc:spChg>
        <pc:spChg chg="mod">
          <ac:chgData name="Stack Simplify" userId="30f9c473cae68561" providerId="LiveId" clId="{13EE3B05-7380-4C4B-BE19-18A1D8025BF2}" dt="2022-03-02T10:37:12.721" v="5459" actId="207"/>
          <ac:spMkLst>
            <pc:docMk/>
            <pc:sldMk cId="2600073206" sldId="2438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10:33:51.338" v="5415" actId="20577"/>
          <ac:spMkLst>
            <pc:docMk/>
            <pc:sldMk cId="2600073206" sldId="2438"/>
            <ac:spMk id="207" creationId="{234E662C-09CC-CE44-A02B-DDABA836BBC6}"/>
          </ac:spMkLst>
        </pc:spChg>
        <pc:picChg chg="del">
          <ac:chgData name="Stack Simplify" userId="30f9c473cae68561" providerId="LiveId" clId="{13EE3B05-7380-4C4B-BE19-18A1D8025BF2}" dt="2022-03-02T10:36:07.969" v="5431" actId="478"/>
          <ac:picMkLst>
            <pc:docMk/>
            <pc:sldMk cId="2600073206" sldId="2438"/>
            <ac:picMk id="166" creationId="{3429339D-D510-D94D-AD5E-BE4E0B03198F}"/>
          </ac:picMkLst>
        </pc:picChg>
        <pc:cxnChg chg="del mod">
          <ac:chgData name="Stack Simplify" userId="30f9c473cae68561" providerId="LiveId" clId="{13EE3B05-7380-4C4B-BE19-18A1D8025BF2}" dt="2022-03-02T10:36:26.351" v="5448" actId="478"/>
          <ac:cxnSpMkLst>
            <pc:docMk/>
            <pc:sldMk cId="2600073206" sldId="2438"/>
            <ac:cxnSpMk id="20" creationId="{1DB44CDB-7A75-6644-BFCE-2E685A9BC459}"/>
          </ac:cxnSpMkLst>
        </pc:cxnChg>
        <pc:cxnChg chg="mod">
          <ac:chgData name="Stack Simplify" userId="30f9c473cae68561" providerId="LiveId" clId="{13EE3B05-7380-4C4B-BE19-18A1D8025BF2}" dt="2022-03-02T10:36:31.102" v="5449" actId="14100"/>
          <ac:cxnSpMkLst>
            <pc:docMk/>
            <pc:sldMk cId="2600073206" sldId="2438"/>
            <ac:cxnSpMk id="22" creationId="{996A8351-50D6-0E40-99F1-816C401119E3}"/>
          </ac:cxnSpMkLst>
        </pc:cxnChg>
      </pc:sldChg>
      <pc:sldChg chg="delSp modSp add mod modAnim">
        <pc:chgData name="Stack Simplify" userId="30f9c473cae68561" providerId="LiveId" clId="{13EE3B05-7380-4C4B-BE19-18A1D8025BF2}" dt="2022-03-03T04:04:55.203" v="5714" actId="20577"/>
        <pc:sldMkLst>
          <pc:docMk/>
          <pc:sldMk cId="491841558" sldId="2439"/>
        </pc:sldMkLst>
        <pc:spChg chg="del mod">
          <ac:chgData name="Stack Simplify" userId="30f9c473cae68561" providerId="LiveId" clId="{13EE3B05-7380-4C4B-BE19-18A1D8025BF2}" dt="2022-03-02T10:38:32.835" v="5474"/>
          <ac:spMkLst>
            <pc:docMk/>
            <pc:sldMk cId="491841558" sldId="2439"/>
            <ac:spMk id="87" creationId="{F620B095-1337-B542-BEF3-ECB13C07B8F3}"/>
          </ac:spMkLst>
        </pc:spChg>
        <pc:spChg chg="mod">
          <ac:chgData name="Stack Simplify" userId="30f9c473cae68561" providerId="LiveId" clId="{13EE3B05-7380-4C4B-BE19-18A1D8025BF2}" dt="2022-03-03T04:04:55.203" v="5714" actId="20577"/>
          <ac:spMkLst>
            <pc:docMk/>
            <pc:sldMk cId="491841558" sldId="2439"/>
            <ac:spMk id="92" creationId="{712CE5C6-58E7-1746-82E7-08707E27832A}"/>
          </ac:spMkLst>
        </pc:spChg>
        <pc:spChg chg="del">
          <ac:chgData name="Stack Simplify" userId="30f9c473cae68561" providerId="LiveId" clId="{13EE3B05-7380-4C4B-BE19-18A1D8025BF2}" dt="2022-03-02T10:38:31.397" v="5472" actId="478"/>
          <ac:spMkLst>
            <pc:docMk/>
            <pc:sldMk cId="491841558" sldId="2439"/>
            <ac:spMk id="107" creationId="{EE3D15E7-745C-CB4A-B13B-E9FDADDCA039}"/>
          </ac:spMkLst>
        </pc:spChg>
        <pc:spChg chg="del">
          <ac:chgData name="Stack Simplify" userId="30f9c473cae68561" providerId="LiveId" clId="{13EE3B05-7380-4C4B-BE19-18A1D8025BF2}" dt="2022-03-02T10:39:55.686" v="5488" actId="478"/>
          <ac:spMkLst>
            <pc:docMk/>
            <pc:sldMk cId="491841558" sldId="2439"/>
            <ac:spMk id="144" creationId="{DF8D2288-95E0-6443-98C8-CF9BF8656055}"/>
          </ac:spMkLst>
        </pc:spChg>
        <pc:spChg chg="del">
          <ac:chgData name="Stack Simplify" userId="30f9c473cae68561" providerId="LiveId" clId="{13EE3B05-7380-4C4B-BE19-18A1D8025BF2}" dt="2022-03-02T10:39:03.237" v="5477" actId="478"/>
          <ac:spMkLst>
            <pc:docMk/>
            <pc:sldMk cId="491841558" sldId="2439"/>
            <ac:spMk id="163" creationId="{C528FE65-7E2D-E345-95F4-C010896A37EF}"/>
          </ac:spMkLst>
        </pc:spChg>
        <pc:spChg chg="mod">
          <ac:chgData name="Stack Simplify" userId="30f9c473cae68561" providerId="LiveId" clId="{13EE3B05-7380-4C4B-BE19-18A1D8025BF2}" dt="2022-03-02T10:38:21.240" v="5469" actId="6549"/>
          <ac:spMkLst>
            <pc:docMk/>
            <pc:sldMk cId="491841558" sldId="2439"/>
            <ac:spMk id="167" creationId="{CBCBB39C-D66A-C049-9E9E-0DBFD9108F3A}"/>
          </ac:spMkLst>
        </pc:spChg>
        <pc:spChg chg="mod">
          <ac:chgData name="Stack Simplify" userId="30f9c473cae68561" providerId="LiveId" clId="{13EE3B05-7380-4C4B-BE19-18A1D8025BF2}" dt="2022-03-02T10:39:08.165" v="5483" actId="20577"/>
          <ac:spMkLst>
            <pc:docMk/>
            <pc:sldMk cId="491841558" sldId="2439"/>
            <ac:spMk id="207" creationId="{234E662C-09CC-CE44-A02B-DDABA836BBC6}"/>
          </ac:spMkLst>
        </pc:spChg>
        <pc:picChg chg="del">
          <ac:chgData name="Stack Simplify" userId="30f9c473cae68561" providerId="LiveId" clId="{13EE3B05-7380-4C4B-BE19-18A1D8025BF2}" dt="2022-03-02T10:39:03.237" v="5477" actId="478"/>
          <ac:picMkLst>
            <pc:docMk/>
            <pc:sldMk cId="491841558" sldId="2439"/>
            <ac:picMk id="164" creationId="{EEC4898D-ABC2-FC49-B3D9-80855E77EA4E}"/>
          </ac:picMkLst>
        </pc:picChg>
      </pc:sldChg>
      <pc:sldChg chg="addSp delSp modSp new mod">
        <pc:chgData name="Stack Simplify" userId="30f9c473cae68561" providerId="LiveId" clId="{13EE3B05-7380-4C4B-BE19-18A1D8025BF2}" dt="2022-03-03T04:01:40.643" v="5710" actId="1076"/>
        <pc:sldMkLst>
          <pc:docMk/>
          <pc:sldMk cId="4141670207" sldId="2440"/>
        </pc:sldMkLst>
        <pc:spChg chg="del">
          <ac:chgData name="Stack Simplify" userId="30f9c473cae68561" providerId="LiveId" clId="{13EE3B05-7380-4C4B-BE19-18A1D8025BF2}" dt="2022-03-03T04:01:30.017" v="5706" actId="478"/>
          <ac:spMkLst>
            <pc:docMk/>
            <pc:sldMk cId="4141670207" sldId="2440"/>
            <ac:spMk id="3" creationId="{40499C62-30ED-D04D-9A91-EEB2BF52BC00}"/>
          </ac:spMkLst>
        </pc:spChg>
        <pc:spChg chg="mod">
          <ac:chgData name="Stack Simplify" userId="30f9c473cae68561" providerId="LiveId" clId="{13EE3B05-7380-4C4B-BE19-18A1D8025BF2}" dt="2022-03-03T04:01:37.698" v="5709"/>
          <ac:spMkLst>
            <pc:docMk/>
            <pc:sldMk cId="4141670207" sldId="2440"/>
            <ac:spMk id="4" creationId="{DDBC2779-328E-C149-AD4B-9C65C280C2E9}"/>
          </ac:spMkLst>
        </pc:spChg>
        <pc:picChg chg="add mod">
          <ac:chgData name="Stack Simplify" userId="30f9c473cae68561" providerId="LiveId" clId="{13EE3B05-7380-4C4B-BE19-18A1D8025BF2}" dt="2022-03-03T04:01:40.643" v="5710" actId="1076"/>
          <ac:picMkLst>
            <pc:docMk/>
            <pc:sldMk cId="4141670207" sldId="2440"/>
            <ac:picMk id="5" creationId="{0C40778B-295C-E841-AD3D-5ACC7F413D6F}"/>
          </ac:picMkLst>
        </pc:picChg>
      </pc:sldChg>
      <pc:sldChg chg="modSp add mod">
        <pc:chgData name="Stack Simplify" userId="30f9c473cae68561" providerId="LiveId" clId="{13EE3B05-7380-4C4B-BE19-18A1D8025BF2}" dt="2022-03-03T08:16:14.427" v="5793" actId="20577"/>
        <pc:sldMkLst>
          <pc:docMk/>
          <pc:sldMk cId="3696004199" sldId="2441"/>
        </pc:sldMkLst>
        <pc:spChg chg="mod">
          <ac:chgData name="Stack Simplify" userId="30f9c473cae68561" providerId="LiveId" clId="{13EE3B05-7380-4C4B-BE19-18A1D8025BF2}" dt="2022-03-03T08:16:14.427" v="5793" actId="20577"/>
          <ac:spMkLst>
            <pc:docMk/>
            <pc:sldMk cId="3696004199" sldId="2441"/>
            <ac:spMk id="8" creationId="{09329F3B-B988-4BA0-9BEA-4847C35EA442}"/>
          </ac:spMkLst>
        </pc:spChg>
      </pc:sldChg>
      <pc:sldChg chg="addSp delSp modSp new mod modAnim">
        <pc:chgData name="Stack Simplify" userId="30f9c473cae68561" providerId="LiveId" clId="{13EE3B05-7380-4C4B-BE19-18A1D8025BF2}" dt="2022-03-03T08:25:15.831" v="6016" actId="1076"/>
        <pc:sldMkLst>
          <pc:docMk/>
          <pc:sldMk cId="3349676241" sldId="2442"/>
        </pc:sldMkLst>
        <pc:spChg chg="del">
          <ac:chgData name="Stack Simplify" userId="30f9c473cae68561" providerId="LiveId" clId="{13EE3B05-7380-4C4B-BE19-18A1D8025BF2}" dt="2022-03-03T08:16:29.664" v="5796" actId="478"/>
          <ac:spMkLst>
            <pc:docMk/>
            <pc:sldMk cId="3349676241" sldId="2442"/>
            <ac:spMk id="3" creationId="{A25A66D9-320C-F24F-9948-65042AFA41CB}"/>
          </ac:spMkLst>
        </pc:spChg>
        <pc:spChg chg="del">
          <ac:chgData name="Stack Simplify" userId="30f9c473cae68561" providerId="LiveId" clId="{13EE3B05-7380-4C4B-BE19-18A1D8025BF2}" dt="2022-03-03T08:16:27.698" v="5795" actId="478"/>
          <ac:spMkLst>
            <pc:docMk/>
            <pc:sldMk cId="3349676241" sldId="2442"/>
            <ac:spMk id="4" creationId="{2F0B56F5-75D7-0247-9574-22DE1194B5BE}"/>
          </ac:spMkLst>
        </pc:spChg>
        <pc:spChg chg="add del mod">
          <ac:chgData name="Stack Simplify" userId="30f9c473cae68561" providerId="LiveId" clId="{13EE3B05-7380-4C4B-BE19-18A1D8025BF2}" dt="2022-03-03T08:18:17.123" v="5850" actId="478"/>
          <ac:spMkLst>
            <pc:docMk/>
            <pc:sldMk cId="3349676241" sldId="2442"/>
            <ac:spMk id="6" creationId="{16A1F377-7DC6-2E44-80F0-9EF572618195}"/>
          </ac:spMkLst>
        </pc:spChg>
        <pc:spChg chg="add del mod">
          <ac:chgData name="Stack Simplify" userId="30f9c473cae68561" providerId="LiveId" clId="{13EE3B05-7380-4C4B-BE19-18A1D8025BF2}" dt="2022-03-03T08:18:17.123" v="5850" actId="478"/>
          <ac:spMkLst>
            <pc:docMk/>
            <pc:sldMk cId="3349676241" sldId="2442"/>
            <ac:spMk id="7" creationId="{198FFB6F-0CB3-AA4A-BA31-0FA74DDE4B57}"/>
          </ac:spMkLst>
        </pc:spChg>
        <pc:spChg chg="add del mod">
          <ac:chgData name="Stack Simplify" userId="30f9c473cae68561" providerId="LiveId" clId="{13EE3B05-7380-4C4B-BE19-18A1D8025BF2}" dt="2022-03-03T08:18:17.123" v="5850" actId="478"/>
          <ac:spMkLst>
            <pc:docMk/>
            <pc:sldMk cId="3349676241" sldId="2442"/>
            <ac:spMk id="9" creationId="{F5E75EBE-868B-8448-8BA9-757399B1C490}"/>
          </ac:spMkLst>
        </pc:spChg>
        <pc:spChg chg="add mod">
          <ac:chgData name="Stack Simplify" userId="30f9c473cae68561" providerId="LiveId" clId="{13EE3B05-7380-4C4B-BE19-18A1D8025BF2}" dt="2022-03-03T08:19:58.924" v="5874" actId="1076"/>
          <ac:spMkLst>
            <pc:docMk/>
            <pc:sldMk cId="3349676241" sldId="2442"/>
            <ac:spMk id="10" creationId="{B0421702-F80C-3241-B109-4AD9514F4C1F}"/>
          </ac:spMkLst>
        </pc:spChg>
        <pc:spChg chg="add mod">
          <ac:chgData name="Stack Simplify" userId="30f9c473cae68561" providerId="LiveId" clId="{13EE3B05-7380-4C4B-BE19-18A1D8025BF2}" dt="2022-03-03T08:23:48.061" v="5997" actId="20577"/>
          <ac:spMkLst>
            <pc:docMk/>
            <pc:sldMk cId="3349676241" sldId="2442"/>
            <ac:spMk id="12" creationId="{30787767-0FF4-EA46-9059-09E6399D17DD}"/>
          </ac:spMkLst>
        </pc:spChg>
        <pc:spChg chg="add mod">
          <ac:chgData name="Stack Simplify" userId="30f9c473cae68561" providerId="LiveId" clId="{13EE3B05-7380-4C4B-BE19-18A1D8025BF2}" dt="2022-03-03T08:23:33.366" v="5992" actId="14100"/>
          <ac:spMkLst>
            <pc:docMk/>
            <pc:sldMk cId="3349676241" sldId="2442"/>
            <ac:spMk id="13" creationId="{695E8B60-00C6-6742-ACE1-CF29B7B68B9A}"/>
          </ac:spMkLst>
        </pc:spChg>
        <pc:spChg chg="add mod">
          <ac:chgData name="Stack Simplify" userId="30f9c473cae68561" providerId="LiveId" clId="{13EE3B05-7380-4C4B-BE19-18A1D8025BF2}" dt="2022-03-03T08:22:57.866" v="5985" actId="14100"/>
          <ac:spMkLst>
            <pc:docMk/>
            <pc:sldMk cId="3349676241" sldId="2442"/>
            <ac:spMk id="15" creationId="{A7CE4284-0A7F-7D45-9D52-B086AB9DEAA0}"/>
          </ac:spMkLst>
        </pc:spChg>
        <pc:spChg chg="add mod">
          <ac:chgData name="Stack Simplify" userId="30f9c473cae68561" providerId="LiveId" clId="{13EE3B05-7380-4C4B-BE19-18A1D8025BF2}" dt="2022-03-03T08:22:28.282" v="5978" actId="113"/>
          <ac:spMkLst>
            <pc:docMk/>
            <pc:sldMk cId="3349676241" sldId="2442"/>
            <ac:spMk id="16" creationId="{49848DE0-26DA-F445-B5EC-8A94C3E2E9DB}"/>
          </ac:spMkLst>
        </pc:spChg>
        <pc:spChg chg="add mod">
          <ac:chgData name="Stack Simplify" userId="30f9c473cae68561" providerId="LiveId" clId="{13EE3B05-7380-4C4B-BE19-18A1D8025BF2}" dt="2022-03-03T08:22:30.726" v="5979" actId="113"/>
          <ac:spMkLst>
            <pc:docMk/>
            <pc:sldMk cId="3349676241" sldId="2442"/>
            <ac:spMk id="17" creationId="{605EC8B5-C056-1949-BE67-E2088BD378FD}"/>
          </ac:spMkLst>
        </pc:spChg>
        <pc:spChg chg="add mod">
          <ac:chgData name="Stack Simplify" userId="30f9c473cae68561" providerId="LiveId" clId="{13EE3B05-7380-4C4B-BE19-18A1D8025BF2}" dt="2022-03-03T08:22:33.570" v="5980" actId="113"/>
          <ac:spMkLst>
            <pc:docMk/>
            <pc:sldMk cId="3349676241" sldId="2442"/>
            <ac:spMk id="18" creationId="{414E85CD-0984-7445-842A-5E2CB186E97E}"/>
          </ac:spMkLst>
        </pc:spChg>
        <pc:spChg chg="add mod">
          <ac:chgData name="Stack Simplify" userId="30f9c473cae68561" providerId="LiveId" clId="{13EE3B05-7380-4C4B-BE19-18A1D8025BF2}" dt="2022-03-03T08:22:36.434" v="5981" actId="113"/>
          <ac:spMkLst>
            <pc:docMk/>
            <pc:sldMk cId="3349676241" sldId="2442"/>
            <ac:spMk id="19" creationId="{203B43B6-C950-6A40-AF15-F4013DC6D23B}"/>
          </ac:spMkLst>
        </pc:spChg>
        <pc:spChg chg="add mod">
          <ac:chgData name="Stack Simplify" userId="30f9c473cae68561" providerId="LiveId" clId="{13EE3B05-7380-4C4B-BE19-18A1D8025BF2}" dt="2022-03-03T08:22:38.683" v="5982" actId="113"/>
          <ac:spMkLst>
            <pc:docMk/>
            <pc:sldMk cId="3349676241" sldId="2442"/>
            <ac:spMk id="20" creationId="{7B6901F0-450F-874E-84D3-5B60E477741B}"/>
          </ac:spMkLst>
        </pc:spChg>
        <pc:spChg chg="add mod">
          <ac:chgData name="Stack Simplify" userId="30f9c473cae68561" providerId="LiveId" clId="{13EE3B05-7380-4C4B-BE19-18A1D8025BF2}" dt="2022-03-03T08:22:40.967" v="5983" actId="113"/>
          <ac:spMkLst>
            <pc:docMk/>
            <pc:sldMk cId="3349676241" sldId="2442"/>
            <ac:spMk id="21" creationId="{D45EC298-32D1-F74A-9599-A9EE20095749}"/>
          </ac:spMkLst>
        </pc:spChg>
        <pc:spChg chg="add mod">
          <ac:chgData name="Stack Simplify" userId="30f9c473cae68561" providerId="LiveId" clId="{13EE3B05-7380-4C4B-BE19-18A1D8025BF2}" dt="2022-03-03T08:25:15.831" v="6016" actId="1076"/>
          <ac:spMkLst>
            <pc:docMk/>
            <pc:sldMk cId="3349676241" sldId="2442"/>
            <ac:spMk id="22" creationId="{30863AA2-D97F-7D47-8F34-983AC8889EEC}"/>
          </ac:spMkLst>
        </pc:spChg>
        <pc:picChg chg="add del mod">
          <ac:chgData name="Stack Simplify" userId="30f9c473cae68561" providerId="LiveId" clId="{13EE3B05-7380-4C4B-BE19-18A1D8025BF2}" dt="2022-03-03T08:18:17.123" v="5850" actId="478"/>
          <ac:picMkLst>
            <pc:docMk/>
            <pc:sldMk cId="3349676241" sldId="2442"/>
            <ac:picMk id="5" creationId="{5D94B543-DAF1-5547-8AC1-9612DBFE1668}"/>
          </ac:picMkLst>
        </pc:picChg>
        <pc:picChg chg="add del mod">
          <ac:chgData name="Stack Simplify" userId="30f9c473cae68561" providerId="LiveId" clId="{13EE3B05-7380-4C4B-BE19-18A1D8025BF2}" dt="2022-03-03T08:18:17.123" v="5850" actId="478"/>
          <ac:picMkLst>
            <pc:docMk/>
            <pc:sldMk cId="3349676241" sldId="2442"/>
            <ac:picMk id="8" creationId="{F2141F01-A920-FC4C-91FA-9522E4F97BAA}"/>
          </ac:picMkLst>
        </pc:picChg>
        <pc:picChg chg="add mod">
          <ac:chgData name="Stack Simplify" userId="30f9c473cae68561" providerId="LiveId" clId="{13EE3B05-7380-4C4B-BE19-18A1D8025BF2}" dt="2022-03-03T08:19:58.924" v="5874" actId="1076"/>
          <ac:picMkLst>
            <pc:docMk/>
            <pc:sldMk cId="3349676241" sldId="2442"/>
            <ac:picMk id="11" creationId="{9A8DA4D2-FA77-0247-8907-A198790D1491}"/>
          </ac:picMkLst>
        </pc:picChg>
        <pc:picChg chg="add mod">
          <ac:chgData name="Stack Simplify" userId="30f9c473cae68561" providerId="LiveId" clId="{13EE3B05-7380-4C4B-BE19-18A1D8025BF2}" dt="2022-03-03T08:23:37.452" v="5993" actId="14100"/>
          <ac:picMkLst>
            <pc:docMk/>
            <pc:sldMk cId="3349676241" sldId="2442"/>
            <ac:picMk id="14" creationId="{B7FEEC8C-9984-8A48-87CD-3F349CC51EA1}"/>
          </ac:picMkLst>
        </pc:picChg>
      </pc:sldChg>
    </pc:docChg>
  </pc:docChgLst>
  <pc:docChgLst>
    <pc:chgData name="Stack Simplify" userId="30f9c473cae68561" providerId="LiveId" clId="{0E15257E-7925-BA4A-91EB-114F8B2F86FE}"/>
    <pc:docChg chg="addSld delSld modSld">
      <pc:chgData name="Stack Simplify" userId="30f9c473cae68561" providerId="LiveId" clId="{0E15257E-7925-BA4A-91EB-114F8B2F86FE}" dt="2022-03-02T01:28:53.201" v="37" actId="2696"/>
      <pc:docMkLst>
        <pc:docMk/>
      </pc:docMkLst>
      <pc:sldChg chg="modSp add del mod">
        <pc:chgData name="Stack Simplify" userId="30f9c473cae68561" providerId="LiveId" clId="{0E15257E-7925-BA4A-91EB-114F8B2F86FE}" dt="2022-03-02T01:28:53.201" v="37" actId="2696"/>
        <pc:sldMkLst>
          <pc:docMk/>
          <pc:sldMk cId="224737071" sldId="2404"/>
        </pc:sldMkLst>
        <pc:spChg chg="mod">
          <ac:chgData name="Stack Simplify" userId="30f9c473cae68561" providerId="LiveId" clId="{0E15257E-7925-BA4A-91EB-114F8B2F86FE}" dt="2022-03-02T01:28:19.657" v="35" actId="20577"/>
          <ac:spMkLst>
            <pc:docMk/>
            <pc:sldMk cId="224737071" sldId="2404"/>
            <ac:spMk id="8" creationId="{09329F3B-B988-4BA0-9BEA-4847C35EA442}"/>
          </ac:spMkLst>
        </pc:spChg>
      </pc:sldChg>
      <pc:sldChg chg="new del">
        <pc:chgData name="Stack Simplify" userId="30f9c473cae68561" providerId="LiveId" clId="{0E15257E-7925-BA4A-91EB-114F8B2F86FE}" dt="2022-03-02T01:28:53.201" v="37" actId="2696"/>
        <pc:sldMkLst>
          <pc:docMk/>
          <pc:sldMk cId="3735138174" sldId="24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4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4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14109"/>
            <a:ext cx="14645431" cy="5154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930" y="7743926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42574" y="7743926"/>
            <a:ext cx="194507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60678-64E1-1941-9095-941C5E530BA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9.png"/><Relationship Id="rId18" Type="http://schemas.openxmlformats.org/officeDocument/2006/relationships/image" Target="../media/image118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4.svg"/><Relationship Id="rId17" Type="http://schemas.openxmlformats.org/officeDocument/2006/relationships/image" Target="../media/image104.png"/><Relationship Id="rId2" Type="http://schemas.openxmlformats.org/officeDocument/2006/relationships/image" Target="../media/image108.png"/><Relationship Id="rId16" Type="http://schemas.openxmlformats.org/officeDocument/2006/relationships/image" Target="../media/image117.png"/><Relationship Id="rId20" Type="http://schemas.openxmlformats.org/officeDocument/2006/relationships/image" Target="../media/image1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png"/><Relationship Id="rId11" Type="http://schemas.openxmlformats.org/officeDocument/2006/relationships/image" Target="../media/image13.png"/><Relationship Id="rId5" Type="http://schemas.openxmlformats.org/officeDocument/2006/relationships/image" Target="../media/image78.png"/><Relationship Id="rId15" Type="http://schemas.openxmlformats.org/officeDocument/2006/relationships/image" Target="../media/image116.png"/><Relationship Id="rId10" Type="http://schemas.openxmlformats.org/officeDocument/2006/relationships/image" Target="../media/image115.png"/><Relationship Id="rId19" Type="http://schemas.openxmlformats.org/officeDocument/2006/relationships/image" Target="../media/image119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124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1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8.png"/><Relationship Id="rId3" Type="http://schemas.openxmlformats.org/officeDocument/2006/relationships/image" Target="../media/image127.png"/><Relationship Id="rId7" Type="http://schemas.openxmlformats.org/officeDocument/2006/relationships/image" Target="../media/image4.svg"/><Relationship Id="rId12" Type="http://schemas.openxmlformats.org/officeDocument/2006/relationships/image" Target="../media/image117.png"/><Relationship Id="rId2" Type="http://schemas.openxmlformats.org/officeDocument/2006/relationships/image" Target="../media/image116.png"/><Relationship Id="rId16" Type="http://schemas.openxmlformats.org/officeDocument/2006/relationships/image" Target="../media/image13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104.png"/><Relationship Id="rId15" Type="http://schemas.openxmlformats.org/officeDocument/2006/relationships/image" Target="../media/image130.png"/><Relationship Id="rId10" Type="http://schemas.openxmlformats.org/officeDocument/2006/relationships/image" Target="../media/image19.png"/><Relationship Id="rId4" Type="http://schemas.openxmlformats.org/officeDocument/2006/relationships/image" Target="../media/image115.png"/><Relationship Id="rId9" Type="http://schemas.openxmlformats.org/officeDocument/2006/relationships/image" Target="../media/image41.svg"/><Relationship Id="rId14" Type="http://schemas.openxmlformats.org/officeDocument/2006/relationships/image" Target="../media/image129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6.svg"/><Relationship Id="rId7" Type="http://schemas.openxmlformats.org/officeDocument/2006/relationships/image" Target="../media/image1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20.svg"/><Relationship Id="rId18" Type="http://schemas.openxmlformats.org/officeDocument/2006/relationships/hyperlink" Target="https://kubernetes.io/docs/api/" TargetMode="External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19.png"/><Relationship Id="rId17" Type="http://schemas.openxmlformats.org/officeDocument/2006/relationships/image" Target="../media/image134.svg"/><Relationship Id="rId2" Type="http://schemas.openxmlformats.org/officeDocument/2006/relationships/image" Target="../media/image108.png"/><Relationship Id="rId16" Type="http://schemas.openxmlformats.org/officeDocument/2006/relationships/image" Target="../media/image133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png"/><Relationship Id="rId11" Type="http://schemas.openxmlformats.org/officeDocument/2006/relationships/image" Target="../media/image117.png"/><Relationship Id="rId5" Type="http://schemas.openxmlformats.org/officeDocument/2006/relationships/image" Target="../media/image78.png"/><Relationship Id="rId15" Type="http://schemas.openxmlformats.org/officeDocument/2006/relationships/image" Target="../media/image136.png"/><Relationship Id="rId10" Type="http://schemas.openxmlformats.org/officeDocument/2006/relationships/image" Target="../media/image115.png"/><Relationship Id="rId19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2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46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png"/><Relationship Id="rId5" Type="http://schemas.openxmlformats.org/officeDocument/2006/relationships/image" Target="../media/image104.png"/><Relationship Id="rId4" Type="http://schemas.openxmlformats.org/officeDocument/2006/relationships/image" Target="../media/image115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27.png"/><Relationship Id="rId7" Type="http://schemas.openxmlformats.org/officeDocument/2006/relationships/image" Target="../media/image146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png"/><Relationship Id="rId11" Type="http://schemas.openxmlformats.org/officeDocument/2006/relationships/image" Target="../media/image150.svg"/><Relationship Id="rId5" Type="http://schemas.openxmlformats.org/officeDocument/2006/relationships/image" Target="../media/image104.png"/><Relationship Id="rId10" Type="http://schemas.openxmlformats.org/officeDocument/2006/relationships/image" Target="../media/image149.png"/><Relationship Id="rId4" Type="http://schemas.openxmlformats.org/officeDocument/2006/relationships/image" Target="../media/image115.png"/><Relationship Id="rId9" Type="http://schemas.openxmlformats.org/officeDocument/2006/relationships/image" Target="../media/image148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26" Type="http://schemas.openxmlformats.org/officeDocument/2006/relationships/image" Target="../media/image11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5" Type="http://schemas.openxmlformats.org/officeDocument/2006/relationships/image" Target="../media/image61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60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59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58.png"/><Relationship Id="rId27" Type="http://schemas.openxmlformats.org/officeDocument/2006/relationships/image" Target="../media/image12.sv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4.svg"/><Relationship Id="rId18" Type="http://schemas.openxmlformats.org/officeDocument/2006/relationships/image" Target="../media/image21.png"/><Relationship Id="rId26" Type="http://schemas.openxmlformats.org/officeDocument/2006/relationships/image" Target="../media/image66.svg"/><Relationship Id="rId3" Type="http://schemas.openxmlformats.org/officeDocument/2006/relationships/image" Target="../media/image41.svg"/><Relationship Id="rId21" Type="http://schemas.openxmlformats.org/officeDocument/2006/relationships/image" Target="../media/image20.svg"/><Relationship Id="rId7" Type="http://schemas.openxmlformats.org/officeDocument/2006/relationships/image" Target="../media/image45.svg"/><Relationship Id="rId12" Type="http://schemas.openxmlformats.org/officeDocument/2006/relationships/image" Target="../media/image23.png"/><Relationship Id="rId17" Type="http://schemas.openxmlformats.org/officeDocument/2006/relationships/image" Target="../media/image63.svg"/><Relationship Id="rId25" Type="http://schemas.openxmlformats.org/officeDocument/2006/relationships/image" Target="../media/image65.png"/><Relationship Id="rId2" Type="http://schemas.openxmlformats.org/officeDocument/2006/relationships/image" Target="../media/image40.png"/><Relationship Id="rId16" Type="http://schemas.openxmlformats.org/officeDocument/2006/relationships/image" Target="../media/image6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30.svg"/><Relationship Id="rId5" Type="http://schemas.openxmlformats.org/officeDocument/2006/relationships/image" Target="../media/image43.svg"/><Relationship Id="rId15" Type="http://schemas.openxmlformats.org/officeDocument/2006/relationships/image" Target="../media/image26.svg"/><Relationship Id="rId23" Type="http://schemas.openxmlformats.org/officeDocument/2006/relationships/image" Target="../media/image29.png"/><Relationship Id="rId28" Type="http://schemas.openxmlformats.org/officeDocument/2006/relationships/image" Target="../media/image51.svg"/><Relationship Id="rId10" Type="http://schemas.openxmlformats.org/officeDocument/2006/relationships/image" Target="../media/image3.png"/><Relationship Id="rId19" Type="http://schemas.openxmlformats.org/officeDocument/2006/relationships/image" Target="../media/image22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25.png"/><Relationship Id="rId22" Type="http://schemas.openxmlformats.org/officeDocument/2006/relationships/image" Target="../media/image64.png"/><Relationship Id="rId27" Type="http://schemas.openxmlformats.org/officeDocument/2006/relationships/image" Target="../media/image5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5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5" Type="http://schemas.openxmlformats.org/officeDocument/2006/relationships/image" Target="../media/image4.sv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9.svg"/><Relationship Id="rId3" Type="http://schemas.openxmlformats.org/officeDocument/2006/relationships/image" Target="../media/image41.svg"/><Relationship Id="rId7" Type="http://schemas.openxmlformats.org/officeDocument/2006/relationships/image" Target="../media/image22.sv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45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fargate.html" TargetMode="Externa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15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19" Type="http://schemas.openxmlformats.org/officeDocument/2006/relationships/image" Target="../media/image160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4.svg"/><Relationship Id="rId3" Type="http://schemas.openxmlformats.org/officeDocument/2006/relationships/image" Target="../media/image41.svg"/><Relationship Id="rId21" Type="http://schemas.openxmlformats.org/officeDocument/2006/relationships/image" Target="../media/image21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3.png"/><Relationship Id="rId2" Type="http://schemas.openxmlformats.org/officeDocument/2006/relationships/image" Target="../media/image40.png"/><Relationship Id="rId16" Type="http://schemas.openxmlformats.org/officeDocument/2006/relationships/image" Target="../media/image20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19.png"/><Relationship Id="rId10" Type="http://schemas.openxmlformats.org/officeDocument/2006/relationships/image" Target="../media/image4.svg"/><Relationship Id="rId19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22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26" Type="http://schemas.openxmlformats.org/officeDocument/2006/relationships/image" Target="../media/image11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5" Type="http://schemas.openxmlformats.org/officeDocument/2006/relationships/image" Target="../media/image61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60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59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58.png"/><Relationship Id="rId27" Type="http://schemas.openxmlformats.org/officeDocument/2006/relationships/image" Target="../media/image12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12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1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6.sv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17.png"/><Relationship Id="rId10" Type="http://schemas.openxmlformats.org/officeDocument/2006/relationships/image" Target="../media/image4.sv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17" Type="http://schemas.openxmlformats.org/officeDocument/2006/relationships/image" Target="../media/image24.svg"/><Relationship Id="rId2" Type="http://schemas.openxmlformats.org/officeDocument/2006/relationships/image" Target="../media/image11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18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7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10" Type="http://schemas.openxmlformats.org/officeDocument/2006/relationships/image" Target="../media/image4.svg"/><Relationship Id="rId19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jpg"/><Relationship Id="rId7" Type="http://schemas.openxmlformats.org/officeDocument/2006/relationships/image" Target="../media/image7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5.jpg"/><Relationship Id="rId9" Type="http://schemas.openxmlformats.org/officeDocument/2006/relationships/image" Target="../media/image76.jp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18" Type="http://schemas.openxmlformats.org/officeDocument/2006/relationships/image" Target="../media/image24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17" Type="http://schemas.openxmlformats.org/officeDocument/2006/relationships/image" Target="../media/image23.png"/><Relationship Id="rId2" Type="http://schemas.openxmlformats.org/officeDocument/2006/relationships/image" Target="../media/image116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6.svg"/><Relationship Id="rId3" Type="http://schemas.openxmlformats.org/officeDocument/2006/relationships/image" Target="../media/image41.svg"/><Relationship Id="rId21" Type="http://schemas.openxmlformats.org/officeDocument/2006/relationships/image" Target="../media/image46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47.sv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18" Type="http://schemas.openxmlformats.org/officeDocument/2006/relationships/image" Target="../media/image24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17" Type="http://schemas.openxmlformats.org/officeDocument/2006/relationships/image" Target="../media/image23.png"/><Relationship Id="rId2" Type="http://schemas.openxmlformats.org/officeDocument/2006/relationships/image" Target="../media/image116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19" Type="http://schemas.openxmlformats.org/officeDocument/2006/relationships/image" Target="../media/image172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tiff"/><Relationship Id="rId4" Type="http://schemas.openxmlformats.org/officeDocument/2006/relationships/image" Target="../media/image80.sv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6.svg"/><Relationship Id="rId3" Type="http://schemas.openxmlformats.org/officeDocument/2006/relationships/image" Target="../media/image41.svg"/><Relationship Id="rId21" Type="http://schemas.openxmlformats.org/officeDocument/2006/relationships/image" Target="../media/image46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23" Type="http://schemas.openxmlformats.org/officeDocument/2006/relationships/image" Target="../media/image172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47.sv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8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7.svg"/><Relationship Id="rId18" Type="http://schemas.openxmlformats.org/officeDocument/2006/relationships/image" Target="../media/image127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6.png"/><Relationship Id="rId17" Type="http://schemas.openxmlformats.org/officeDocument/2006/relationships/image" Target="../media/image18.svg"/><Relationship Id="rId2" Type="http://schemas.openxmlformats.org/officeDocument/2006/relationships/image" Target="../media/image40.png"/><Relationship Id="rId16" Type="http://schemas.openxmlformats.org/officeDocument/2006/relationships/image" Target="../media/image17.pn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1.svg"/><Relationship Id="rId10" Type="http://schemas.openxmlformats.org/officeDocument/2006/relationships/image" Target="../media/image48.png"/><Relationship Id="rId19" Type="http://schemas.openxmlformats.org/officeDocument/2006/relationships/image" Target="../media/image128.png"/><Relationship Id="rId4" Type="http://schemas.openxmlformats.org/officeDocument/2006/relationships/image" Target="../media/image42.png"/><Relationship Id="rId9" Type="http://schemas.openxmlformats.org/officeDocument/2006/relationships/image" Target="../media/image4.svg"/><Relationship Id="rId14" Type="http://schemas.openxmlformats.org/officeDocument/2006/relationships/image" Target="../media/image50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18" Type="http://schemas.openxmlformats.org/officeDocument/2006/relationships/image" Target="../media/image24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17" Type="http://schemas.openxmlformats.org/officeDocument/2006/relationships/image" Target="../media/image23.png"/><Relationship Id="rId2" Type="http://schemas.openxmlformats.org/officeDocument/2006/relationships/image" Target="../media/image116.png"/><Relationship Id="rId16" Type="http://schemas.openxmlformats.org/officeDocument/2006/relationships/image" Target="../media/image136.pn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19" Type="http://schemas.openxmlformats.org/officeDocument/2006/relationships/image" Target="../media/image21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6.svg"/><Relationship Id="rId3" Type="http://schemas.openxmlformats.org/officeDocument/2006/relationships/image" Target="../media/image41.svg"/><Relationship Id="rId21" Type="http://schemas.openxmlformats.org/officeDocument/2006/relationships/image" Target="../media/image17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10" Type="http://schemas.openxmlformats.org/officeDocument/2006/relationships/image" Target="../media/image4.svg"/><Relationship Id="rId19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18.sv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image" Target="../media/image29.png"/><Relationship Id="rId7" Type="http://schemas.openxmlformats.org/officeDocument/2006/relationships/image" Target="../media/image177.png"/><Relationship Id="rId12" Type="http://schemas.openxmlformats.org/officeDocument/2006/relationships/image" Target="../media/image181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svg"/><Relationship Id="rId11" Type="http://schemas.openxmlformats.org/officeDocument/2006/relationships/image" Target="../media/image3.png"/><Relationship Id="rId5" Type="http://schemas.openxmlformats.org/officeDocument/2006/relationships/image" Target="../media/image65.png"/><Relationship Id="rId10" Type="http://schemas.openxmlformats.org/officeDocument/2006/relationships/image" Target="../media/image180.svg"/><Relationship Id="rId4" Type="http://schemas.openxmlformats.org/officeDocument/2006/relationships/image" Target="../media/image30.svg"/><Relationship Id="rId9" Type="http://schemas.openxmlformats.org/officeDocument/2006/relationships/image" Target="../media/image179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4.svg"/><Relationship Id="rId18" Type="http://schemas.openxmlformats.org/officeDocument/2006/relationships/image" Target="../media/image21.png"/><Relationship Id="rId26" Type="http://schemas.openxmlformats.org/officeDocument/2006/relationships/image" Target="../media/image66.svg"/><Relationship Id="rId3" Type="http://schemas.openxmlformats.org/officeDocument/2006/relationships/image" Target="../media/image41.svg"/><Relationship Id="rId21" Type="http://schemas.openxmlformats.org/officeDocument/2006/relationships/image" Target="../media/image20.svg"/><Relationship Id="rId7" Type="http://schemas.openxmlformats.org/officeDocument/2006/relationships/image" Target="../media/image45.svg"/><Relationship Id="rId12" Type="http://schemas.openxmlformats.org/officeDocument/2006/relationships/image" Target="../media/image23.png"/><Relationship Id="rId17" Type="http://schemas.openxmlformats.org/officeDocument/2006/relationships/image" Target="../media/image63.svg"/><Relationship Id="rId25" Type="http://schemas.openxmlformats.org/officeDocument/2006/relationships/image" Target="../media/image65.png"/><Relationship Id="rId2" Type="http://schemas.openxmlformats.org/officeDocument/2006/relationships/image" Target="../media/image40.png"/><Relationship Id="rId16" Type="http://schemas.openxmlformats.org/officeDocument/2006/relationships/image" Target="../media/image6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30.svg"/><Relationship Id="rId5" Type="http://schemas.openxmlformats.org/officeDocument/2006/relationships/image" Target="../media/image43.svg"/><Relationship Id="rId15" Type="http://schemas.openxmlformats.org/officeDocument/2006/relationships/image" Target="../media/image26.svg"/><Relationship Id="rId23" Type="http://schemas.openxmlformats.org/officeDocument/2006/relationships/image" Target="../media/image29.png"/><Relationship Id="rId28" Type="http://schemas.openxmlformats.org/officeDocument/2006/relationships/image" Target="../media/image51.svg"/><Relationship Id="rId10" Type="http://schemas.openxmlformats.org/officeDocument/2006/relationships/image" Target="../media/image3.png"/><Relationship Id="rId19" Type="http://schemas.openxmlformats.org/officeDocument/2006/relationships/image" Target="../media/image22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25.png"/><Relationship Id="rId22" Type="http://schemas.openxmlformats.org/officeDocument/2006/relationships/image" Target="../media/image64.png"/><Relationship Id="rId27" Type="http://schemas.openxmlformats.org/officeDocument/2006/relationships/image" Target="../media/image50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svg"/><Relationship Id="rId4" Type="http://schemas.openxmlformats.org/officeDocument/2006/relationships/image" Target="../media/image8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jpg"/><Relationship Id="rId7" Type="http://schemas.openxmlformats.org/officeDocument/2006/relationships/image" Target="../media/image7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5.jpg"/><Relationship Id="rId9" Type="http://schemas.openxmlformats.org/officeDocument/2006/relationships/image" Target="../media/image76.jp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7.svg"/><Relationship Id="rId18" Type="http://schemas.openxmlformats.org/officeDocument/2006/relationships/image" Target="../media/image190.png"/><Relationship Id="rId3" Type="http://schemas.openxmlformats.org/officeDocument/2006/relationships/image" Target="../media/image8.svg"/><Relationship Id="rId21" Type="http://schemas.openxmlformats.org/officeDocument/2006/relationships/image" Target="../media/image193.svg"/><Relationship Id="rId7" Type="http://schemas.openxmlformats.org/officeDocument/2006/relationships/image" Target="../media/image6.svg"/><Relationship Id="rId12" Type="http://schemas.openxmlformats.org/officeDocument/2006/relationships/image" Target="../media/image186.png"/><Relationship Id="rId17" Type="http://schemas.openxmlformats.org/officeDocument/2006/relationships/image" Target="../media/image36.svg"/><Relationship Id="rId25" Type="http://schemas.openxmlformats.org/officeDocument/2006/relationships/image" Target="../media/image38.svg"/><Relationship Id="rId2" Type="http://schemas.openxmlformats.org/officeDocument/2006/relationships/image" Target="../media/image7.png"/><Relationship Id="rId16" Type="http://schemas.openxmlformats.org/officeDocument/2006/relationships/image" Target="../media/image35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185.svg"/><Relationship Id="rId24" Type="http://schemas.openxmlformats.org/officeDocument/2006/relationships/image" Target="../media/image37.png"/><Relationship Id="rId5" Type="http://schemas.openxmlformats.org/officeDocument/2006/relationships/image" Target="../media/image183.svg"/><Relationship Id="rId15" Type="http://schemas.openxmlformats.org/officeDocument/2006/relationships/image" Target="../media/image189.svg"/><Relationship Id="rId23" Type="http://schemas.openxmlformats.org/officeDocument/2006/relationships/image" Target="../media/image195.svg"/><Relationship Id="rId10" Type="http://schemas.openxmlformats.org/officeDocument/2006/relationships/image" Target="../media/image184.png"/><Relationship Id="rId19" Type="http://schemas.openxmlformats.org/officeDocument/2006/relationships/image" Target="../media/image191.svg"/><Relationship Id="rId4" Type="http://schemas.openxmlformats.org/officeDocument/2006/relationships/image" Target="../media/image182.png"/><Relationship Id="rId9" Type="http://schemas.openxmlformats.org/officeDocument/2006/relationships/image" Target="../media/image10.svg"/><Relationship Id="rId14" Type="http://schemas.openxmlformats.org/officeDocument/2006/relationships/image" Target="../media/image188.png"/><Relationship Id="rId22" Type="http://schemas.openxmlformats.org/officeDocument/2006/relationships/image" Target="../media/image194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197.svg"/><Relationship Id="rId4" Type="http://schemas.openxmlformats.org/officeDocument/2006/relationships/image" Target="../media/image196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33" Type="http://schemas.openxmlformats.org/officeDocument/2006/relationships/image" Target="../media/image34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32" Type="http://schemas.openxmlformats.org/officeDocument/2006/relationships/image" Target="../media/image33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66.svg"/><Relationship Id="rId1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201.svg"/><Relationship Id="rId12" Type="http://schemas.openxmlformats.org/officeDocument/2006/relationships/image" Target="../media/image65.png"/><Relationship Id="rId17" Type="http://schemas.openxmlformats.org/officeDocument/2006/relationships/image" Target="../media/image36.svg"/><Relationship Id="rId2" Type="http://schemas.openxmlformats.org/officeDocument/2006/relationships/image" Target="../media/image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0.png"/><Relationship Id="rId11" Type="http://schemas.openxmlformats.org/officeDocument/2006/relationships/image" Target="../media/image30.svg"/><Relationship Id="rId5" Type="http://schemas.openxmlformats.org/officeDocument/2006/relationships/image" Target="../media/image8.svg"/><Relationship Id="rId15" Type="http://schemas.openxmlformats.org/officeDocument/2006/relationships/image" Target="../media/image205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7.png"/><Relationship Id="rId9" Type="http://schemas.openxmlformats.org/officeDocument/2006/relationships/image" Target="../media/image203.png"/><Relationship Id="rId14" Type="http://schemas.openxmlformats.org/officeDocument/2006/relationships/image" Target="../media/image204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197.svg"/><Relationship Id="rId10" Type="http://schemas.openxmlformats.org/officeDocument/2006/relationships/image" Target="../media/image201.sv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11.jpeg"/><Relationship Id="rId18" Type="http://schemas.openxmlformats.org/officeDocument/2006/relationships/image" Target="../media/image192.png"/><Relationship Id="rId3" Type="http://schemas.openxmlformats.org/officeDocument/2006/relationships/image" Target="../media/image206.svg"/><Relationship Id="rId21" Type="http://schemas.openxmlformats.org/officeDocument/2006/relationships/image" Target="../media/image217.svg"/><Relationship Id="rId7" Type="http://schemas.openxmlformats.org/officeDocument/2006/relationships/image" Target="../media/image208.svg"/><Relationship Id="rId12" Type="http://schemas.openxmlformats.org/officeDocument/2006/relationships/image" Target="../media/image210.svg"/><Relationship Id="rId17" Type="http://schemas.openxmlformats.org/officeDocument/2006/relationships/image" Target="../media/image214.svg"/><Relationship Id="rId25" Type="http://schemas.openxmlformats.org/officeDocument/2006/relationships/image" Target="../media/image219.svg"/><Relationship Id="rId2" Type="http://schemas.openxmlformats.org/officeDocument/2006/relationships/image" Target="../media/image9.png"/><Relationship Id="rId16" Type="http://schemas.openxmlformats.org/officeDocument/2006/relationships/image" Target="../media/image213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5.png"/><Relationship Id="rId24" Type="http://schemas.openxmlformats.org/officeDocument/2006/relationships/image" Target="../media/image35.png"/><Relationship Id="rId5" Type="http://schemas.openxmlformats.org/officeDocument/2006/relationships/image" Target="../media/image207.svg"/><Relationship Id="rId15" Type="http://schemas.openxmlformats.org/officeDocument/2006/relationships/image" Target="../media/image212.svg"/><Relationship Id="rId23" Type="http://schemas.openxmlformats.org/officeDocument/2006/relationships/image" Target="../media/image218.svg"/><Relationship Id="rId10" Type="http://schemas.openxmlformats.org/officeDocument/2006/relationships/image" Target="../media/image202.png"/><Relationship Id="rId19" Type="http://schemas.openxmlformats.org/officeDocument/2006/relationships/image" Target="../media/image215.svg"/><Relationship Id="rId4" Type="http://schemas.openxmlformats.org/officeDocument/2006/relationships/image" Target="../media/image7.png"/><Relationship Id="rId9" Type="http://schemas.openxmlformats.org/officeDocument/2006/relationships/image" Target="../media/image209.svg"/><Relationship Id="rId14" Type="http://schemas.openxmlformats.org/officeDocument/2006/relationships/image" Target="../media/image188.png"/><Relationship Id="rId22" Type="http://schemas.openxmlformats.org/officeDocument/2006/relationships/image" Target="../media/image179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image" Target="../media/image4.svg"/><Relationship Id="rId3" Type="http://schemas.openxmlformats.org/officeDocument/2006/relationships/image" Target="../media/image197.svg"/><Relationship Id="rId7" Type="http://schemas.openxmlformats.org/officeDocument/2006/relationships/image" Target="../media/image5.png"/><Relationship Id="rId12" Type="http://schemas.openxmlformats.org/officeDocument/2006/relationships/image" Target="../media/image36.svg"/><Relationship Id="rId17" Type="http://schemas.openxmlformats.org/officeDocument/2006/relationships/image" Target="../media/image3.png"/><Relationship Id="rId2" Type="http://schemas.openxmlformats.org/officeDocument/2006/relationships/image" Target="../media/image196.png"/><Relationship Id="rId16" Type="http://schemas.openxmlformats.org/officeDocument/2006/relationships/image" Target="../media/image30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5" Type="http://schemas.openxmlformats.org/officeDocument/2006/relationships/image" Target="../media/image29.png"/><Relationship Id="rId10" Type="http://schemas.openxmlformats.org/officeDocument/2006/relationships/image" Target="../media/image201.svg"/><Relationship Id="rId19" Type="http://schemas.openxmlformats.org/officeDocument/2006/relationships/image" Target="../media/image46.png"/><Relationship Id="rId4" Type="http://schemas.openxmlformats.org/officeDocument/2006/relationships/image" Target="../media/image64.png"/><Relationship Id="rId9" Type="http://schemas.openxmlformats.org/officeDocument/2006/relationships/image" Target="../media/image200.png"/><Relationship Id="rId14" Type="http://schemas.openxmlformats.org/officeDocument/2006/relationships/image" Target="../media/image10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tiff"/><Relationship Id="rId4" Type="http://schemas.openxmlformats.org/officeDocument/2006/relationships/image" Target="../media/image80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/Relationships>
</file>

<file path=ppt/slides/_rels/slide2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8" Type="http://schemas.openxmlformats.org/officeDocument/2006/relationships/image" Target="../media/image14.sv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svg"/><Relationship Id="rId4" Type="http://schemas.openxmlformats.org/officeDocument/2006/relationships/image" Target="../media/image82.png"/></Relationships>
</file>

<file path=ppt/slides/_rels/slide2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33" Type="http://schemas.openxmlformats.org/officeDocument/2006/relationships/image" Target="../media/image34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32" Type="http://schemas.openxmlformats.org/officeDocument/2006/relationships/image" Target="../media/image33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2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8" Type="http://schemas.openxmlformats.org/officeDocument/2006/relationships/image" Target="../media/image14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36" Type="http://schemas.openxmlformats.org/officeDocument/2006/relationships/image" Target="../media/image3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35" Type="http://schemas.openxmlformats.org/officeDocument/2006/relationships/image" Target="../media/image35.png"/><Relationship Id="rId8" Type="http://schemas.openxmlformats.org/officeDocument/2006/relationships/image" Target="../media/image14.sv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svg"/><Relationship Id="rId4" Type="http://schemas.openxmlformats.org/officeDocument/2006/relationships/image" Target="../media/image62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226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svg"/><Relationship Id="rId4" Type="http://schemas.openxmlformats.org/officeDocument/2006/relationships/image" Target="../media/image62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22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5.jpg"/><Relationship Id="rId7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1.png"/><Relationship Id="rId10" Type="http://schemas.openxmlformats.org/officeDocument/2006/relationships/image" Target="../media/image226.png"/><Relationship Id="rId4" Type="http://schemas.openxmlformats.org/officeDocument/2006/relationships/image" Target="../media/image67.png"/><Relationship Id="rId9" Type="http://schemas.openxmlformats.org/officeDocument/2006/relationships/image" Target="../media/image78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8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66.svg"/><Relationship Id="rId1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201.svg"/><Relationship Id="rId12" Type="http://schemas.openxmlformats.org/officeDocument/2006/relationships/image" Target="../media/image65.png"/><Relationship Id="rId17" Type="http://schemas.openxmlformats.org/officeDocument/2006/relationships/image" Target="../media/image36.svg"/><Relationship Id="rId2" Type="http://schemas.openxmlformats.org/officeDocument/2006/relationships/image" Target="../media/image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0.png"/><Relationship Id="rId11" Type="http://schemas.openxmlformats.org/officeDocument/2006/relationships/image" Target="../media/image30.svg"/><Relationship Id="rId5" Type="http://schemas.openxmlformats.org/officeDocument/2006/relationships/image" Target="../media/image8.svg"/><Relationship Id="rId15" Type="http://schemas.openxmlformats.org/officeDocument/2006/relationships/image" Target="../media/image205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7.png"/><Relationship Id="rId9" Type="http://schemas.openxmlformats.org/officeDocument/2006/relationships/image" Target="../media/image203.png"/><Relationship Id="rId14" Type="http://schemas.openxmlformats.org/officeDocument/2006/relationships/image" Target="../media/image204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197.svg"/><Relationship Id="rId7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4.png"/><Relationship Id="rId9" Type="http://schemas.openxmlformats.org/officeDocument/2006/relationships/image" Target="../media/image2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11.jpeg"/><Relationship Id="rId18" Type="http://schemas.openxmlformats.org/officeDocument/2006/relationships/image" Target="../media/image192.png"/><Relationship Id="rId3" Type="http://schemas.openxmlformats.org/officeDocument/2006/relationships/image" Target="../media/image206.svg"/><Relationship Id="rId21" Type="http://schemas.openxmlformats.org/officeDocument/2006/relationships/image" Target="../media/image217.svg"/><Relationship Id="rId7" Type="http://schemas.openxmlformats.org/officeDocument/2006/relationships/image" Target="../media/image208.svg"/><Relationship Id="rId12" Type="http://schemas.openxmlformats.org/officeDocument/2006/relationships/image" Target="../media/image210.svg"/><Relationship Id="rId17" Type="http://schemas.openxmlformats.org/officeDocument/2006/relationships/image" Target="../media/image214.svg"/><Relationship Id="rId25" Type="http://schemas.openxmlformats.org/officeDocument/2006/relationships/image" Target="../media/image219.svg"/><Relationship Id="rId2" Type="http://schemas.openxmlformats.org/officeDocument/2006/relationships/image" Target="../media/image9.png"/><Relationship Id="rId16" Type="http://schemas.openxmlformats.org/officeDocument/2006/relationships/image" Target="../media/image213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5.png"/><Relationship Id="rId24" Type="http://schemas.openxmlformats.org/officeDocument/2006/relationships/image" Target="../media/image35.png"/><Relationship Id="rId5" Type="http://schemas.openxmlformats.org/officeDocument/2006/relationships/image" Target="../media/image207.svg"/><Relationship Id="rId15" Type="http://schemas.openxmlformats.org/officeDocument/2006/relationships/image" Target="../media/image212.svg"/><Relationship Id="rId23" Type="http://schemas.openxmlformats.org/officeDocument/2006/relationships/image" Target="../media/image218.svg"/><Relationship Id="rId10" Type="http://schemas.openxmlformats.org/officeDocument/2006/relationships/image" Target="../media/image202.png"/><Relationship Id="rId19" Type="http://schemas.openxmlformats.org/officeDocument/2006/relationships/image" Target="../media/image215.svg"/><Relationship Id="rId4" Type="http://schemas.openxmlformats.org/officeDocument/2006/relationships/image" Target="../media/image7.png"/><Relationship Id="rId9" Type="http://schemas.openxmlformats.org/officeDocument/2006/relationships/image" Target="../media/image209.svg"/><Relationship Id="rId14" Type="http://schemas.openxmlformats.org/officeDocument/2006/relationships/image" Target="../media/image188.png"/><Relationship Id="rId22" Type="http://schemas.openxmlformats.org/officeDocument/2006/relationships/image" Target="../media/image179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13" Type="http://schemas.openxmlformats.org/officeDocument/2006/relationships/image" Target="../media/image29.png"/><Relationship Id="rId18" Type="http://schemas.openxmlformats.org/officeDocument/2006/relationships/image" Target="../media/image47.svg"/><Relationship Id="rId3" Type="http://schemas.openxmlformats.org/officeDocument/2006/relationships/image" Target="../media/image197.svg"/><Relationship Id="rId7" Type="http://schemas.openxmlformats.org/officeDocument/2006/relationships/image" Target="../media/image200.png"/><Relationship Id="rId12" Type="http://schemas.openxmlformats.org/officeDocument/2006/relationships/image" Target="../media/image10.svg"/><Relationship Id="rId17" Type="http://schemas.openxmlformats.org/officeDocument/2006/relationships/image" Target="../media/image46.png"/><Relationship Id="rId2" Type="http://schemas.openxmlformats.org/officeDocument/2006/relationships/image" Target="../media/image196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openxmlformats.org/officeDocument/2006/relationships/image" Target="../media/image36.svg"/><Relationship Id="rId19" Type="http://schemas.openxmlformats.org/officeDocument/2006/relationships/image" Target="../media/image202.png"/><Relationship Id="rId4" Type="http://schemas.openxmlformats.org/officeDocument/2006/relationships/image" Target="../media/image64.png"/><Relationship Id="rId9" Type="http://schemas.openxmlformats.org/officeDocument/2006/relationships/image" Target="../media/image35.png"/><Relationship Id="rId14" Type="http://schemas.openxmlformats.org/officeDocument/2006/relationships/image" Target="../media/image30.sv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svg"/><Relationship Id="rId9" Type="http://schemas.openxmlformats.org/officeDocument/2006/relationships/image" Target="../media/image3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8" Type="http://schemas.openxmlformats.org/officeDocument/2006/relationships/image" Target="../media/image10.sv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svg"/><Relationship Id="rId4" Type="http://schemas.openxmlformats.org/officeDocument/2006/relationships/image" Target="../media/image9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svg"/><Relationship Id="rId4" Type="http://schemas.openxmlformats.org/officeDocument/2006/relationships/image" Target="../media/image94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3" y="4302049"/>
            <a:ext cx="12615756" cy="1926324"/>
          </a:xfrm>
        </p:spPr>
        <p:txBody>
          <a:bodyPr>
            <a:noAutofit/>
          </a:bodyPr>
          <a:lstStyle/>
          <a:p>
            <a:r>
              <a:rPr lang="en-US" sz="4000" dirty="0"/>
              <a:t>AWS EKS </a:t>
            </a:r>
            <a:r>
              <a:rPr lang="en-US" sz="4400" dirty="0"/>
              <a:t>Kubernetes</a:t>
            </a:r>
            <a:r>
              <a:rPr lang="en-US" sz="4000" dirty="0"/>
              <a:t> - Masterclass | DevOps,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9019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97023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65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Updates - Start</a:t>
            </a:r>
          </a:p>
        </p:txBody>
      </p:sp>
    </p:spTree>
    <p:extLst>
      <p:ext uri="{BB962C8B-B14F-4D97-AF65-F5344CB8AC3E}">
        <p14:creationId xmlns:p14="http://schemas.microsoft.com/office/powerpoint/2010/main" val="1638134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Load Balancer Controller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2060"/>
                </a:solidFill>
              </a:rPr>
              <a:t>Kubernetes Ingress</a:t>
            </a:r>
            <a:r>
              <a:rPr lang="en-US" sz="5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Application Load Balancer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825950-A12D-EF4B-9C94-D4C2B0B192AC}"/>
              </a:ext>
            </a:extLst>
          </p:cNvPr>
          <p:cNvSpPr/>
          <p:nvPr/>
        </p:nvSpPr>
        <p:spPr>
          <a:xfrm>
            <a:off x="4103547" y="5980867"/>
            <a:ext cx="6856848" cy="165055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14 Demos</a:t>
            </a:r>
          </a:p>
        </p:txBody>
      </p:sp>
    </p:spTree>
    <p:extLst>
      <p:ext uri="{BB962C8B-B14F-4D97-AF65-F5344CB8AC3E}">
        <p14:creationId xmlns:p14="http://schemas.microsoft.com/office/powerpoint/2010/main" val="2992512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Redirect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120304" y="3249828"/>
            <a:ext cx="2434281" cy="16805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</a:t>
            </a:r>
          </a:p>
          <a:p>
            <a:pPr algn="ctr"/>
            <a:r>
              <a:rPr lang="en-US" sz="3000" dirty="0"/>
              <a:t>ALB </a:t>
            </a:r>
          </a:p>
          <a:p>
            <a:pPr algn="ctr"/>
            <a:r>
              <a:rPr lang="en-US" sz="3000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4568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914409-A001-4448-AD32-AC8A8AF282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FC394-455A-164A-B87E-55A355D8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8" y="1705832"/>
            <a:ext cx="6886792" cy="534987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2E209-1837-7A40-967F-C414FC58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627" y="1705832"/>
            <a:ext cx="6877845" cy="550227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2857E9-3D2B-2042-B120-5EFEF7088C28}"/>
              </a:ext>
            </a:extLst>
          </p:cNvPr>
          <p:cNvSpPr/>
          <p:nvPr/>
        </p:nvSpPr>
        <p:spPr>
          <a:xfrm>
            <a:off x="164928" y="621677"/>
            <a:ext cx="14300544" cy="7414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stacksimplify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eks</a:t>
            </a:r>
            <a:r>
              <a:rPr lang="en-US" dirty="0"/>
              <a:t>-</a:t>
            </a:r>
            <a:r>
              <a:rPr lang="en-US" dirty="0" err="1"/>
              <a:t>kubernetes</a:t>
            </a:r>
            <a:r>
              <a:rPr lang="en-US" dirty="0"/>
              <a:t>-masterclass/tree/master/08-NEW-ELB-Application-LoadBalancers</a:t>
            </a:r>
          </a:p>
        </p:txBody>
      </p:sp>
    </p:spTree>
    <p:extLst>
      <p:ext uri="{BB962C8B-B14F-4D97-AF65-F5344CB8AC3E}">
        <p14:creationId xmlns:p14="http://schemas.microsoft.com/office/powerpoint/2010/main" val="6783755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213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 Controller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12075373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F7417-4895-D640-BBEA-4461423B72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9D8ED-0880-1946-9297-E21500E1FCC4}"/>
              </a:ext>
            </a:extLst>
          </p:cNvPr>
          <p:cNvSpPr/>
          <p:nvPr/>
        </p:nvSpPr>
        <p:spPr>
          <a:xfrm>
            <a:off x="248655" y="1488991"/>
            <a:ext cx="5293894" cy="21723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ALB Ingress 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75C2D2-77E7-6146-9A35-913250BD6A29}"/>
              </a:ext>
            </a:extLst>
          </p:cNvPr>
          <p:cNvSpPr/>
          <p:nvPr/>
        </p:nvSpPr>
        <p:spPr>
          <a:xfrm>
            <a:off x="9336506" y="1352634"/>
            <a:ext cx="5293894" cy="21723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Load Balancer Controller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989E78-C778-634D-AC33-A6788F683421}"/>
              </a:ext>
            </a:extLst>
          </p:cNvPr>
          <p:cNvSpPr/>
          <p:nvPr/>
        </p:nvSpPr>
        <p:spPr>
          <a:xfrm>
            <a:off x="5545778" y="1818717"/>
            <a:ext cx="3800105" cy="1512883"/>
          </a:xfrm>
          <a:prstGeom prst="rightArrow">
            <a:avLst>
              <a:gd name="adj1" fmla="val 50000"/>
              <a:gd name="adj2" fmla="val 531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Renamed &amp; Redesigned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ADC0F6-92A0-EA41-A4DE-C1CD98964FDA}"/>
              </a:ext>
            </a:extLst>
          </p:cNvPr>
          <p:cNvSpPr/>
          <p:nvPr/>
        </p:nvSpPr>
        <p:spPr>
          <a:xfrm>
            <a:off x="676893" y="141107"/>
            <a:ext cx="12516593" cy="98728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Kubernetes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AB8BD6-C418-F041-87E9-A683C003C3FA}"/>
              </a:ext>
            </a:extLst>
          </p:cNvPr>
          <p:cNvSpPr/>
          <p:nvPr/>
        </p:nvSpPr>
        <p:spPr>
          <a:xfrm>
            <a:off x="248655" y="3825212"/>
            <a:ext cx="5293894" cy="812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Load Balancer Only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3A74D-20D0-C541-B643-7E8510B5D4AF}"/>
              </a:ext>
            </a:extLst>
          </p:cNvPr>
          <p:cNvSpPr/>
          <p:nvPr/>
        </p:nvSpPr>
        <p:spPr>
          <a:xfrm>
            <a:off x="9087851" y="3825212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Network</a:t>
            </a:r>
            <a:r>
              <a:rPr lang="en-US" dirty="0"/>
              <a:t> Load Balancers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F0019B-26D4-564B-8180-C95E2FC376BF}"/>
              </a:ext>
            </a:extLst>
          </p:cNvPr>
          <p:cNvSpPr/>
          <p:nvPr/>
        </p:nvSpPr>
        <p:spPr>
          <a:xfrm>
            <a:off x="203034" y="4801896"/>
            <a:ext cx="5293894" cy="1204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Doesn’t support </a:t>
            </a:r>
            <a:r>
              <a:rPr lang="en-US" dirty="0"/>
              <a:t>latest Ingress API Version (</a:t>
            </a:r>
            <a:r>
              <a:rPr lang="en-US" dirty="0" err="1"/>
              <a:t>apiVersion</a:t>
            </a:r>
            <a:r>
              <a:rPr lang="en-US" dirty="0"/>
              <a:t>: networking.k8s.io/v1) from Kubernetes Version 1.22 onwards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8F0937-40F9-4849-BCC0-A787759DA075}"/>
              </a:ext>
            </a:extLst>
          </p:cNvPr>
          <p:cNvSpPr/>
          <p:nvPr/>
        </p:nvSpPr>
        <p:spPr>
          <a:xfrm>
            <a:off x="9087851" y="6741593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latest and greatest from Ingress perspective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D75C20-2278-0041-AEA6-630CCAECED2D}"/>
              </a:ext>
            </a:extLst>
          </p:cNvPr>
          <p:cNvSpPr/>
          <p:nvPr/>
        </p:nvSpPr>
        <p:spPr>
          <a:xfrm>
            <a:off x="9087851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Ingress Resource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EC94F-CE8D-584D-B4A2-9459EB70A139}"/>
              </a:ext>
            </a:extLst>
          </p:cNvPr>
          <p:cNvSpPr/>
          <p:nvPr/>
        </p:nvSpPr>
        <p:spPr>
          <a:xfrm>
            <a:off x="12166596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48674E-D97E-384D-A858-A3B12BAA9619}"/>
              </a:ext>
            </a:extLst>
          </p:cNvPr>
          <p:cNvSpPr/>
          <p:nvPr/>
        </p:nvSpPr>
        <p:spPr>
          <a:xfrm>
            <a:off x="9133473" y="577568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Service Resource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DF4CA8-24CF-DF44-8AF9-30F8FDB223B2}"/>
              </a:ext>
            </a:extLst>
          </p:cNvPr>
          <p:cNvSpPr/>
          <p:nvPr/>
        </p:nvSpPr>
        <p:spPr>
          <a:xfrm>
            <a:off x="12166596" y="578450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CEE0A9-1CC0-1444-9420-B8CD4EFD8382}"/>
              </a:ext>
            </a:extLst>
          </p:cNvPr>
          <p:cNvSpPr/>
          <p:nvPr/>
        </p:nvSpPr>
        <p:spPr>
          <a:xfrm>
            <a:off x="11386553" y="5015270"/>
            <a:ext cx="749300" cy="54794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4C919-9968-FE48-87D4-66AC33F06FD9}"/>
              </a:ext>
            </a:extLst>
          </p:cNvPr>
          <p:cNvSpPr/>
          <p:nvPr/>
        </p:nvSpPr>
        <p:spPr>
          <a:xfrm>
            <a:off x="11404596" y="5908109"/>
            <a:ext cx="749300" cy="5479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ED1AA-C4BE-1545-93D5-96CEF805933F}"/>
              </a:ext>
            </a:extLst>
          </p:cNvPr>
          <p:cNvSpPr/>
          <p:nvPr/>
        </p:nvSpPr>
        <p:spPr>
          <a:xfrm>
            <a:off x="213194" y="6170174"/>
            <a:ext cx="5293894" cy="9766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No Development </a:t>
            </a:r>
            <a:r>
              <a:rPr lang="en-US" dirty="0"/>
              <a:t>releases, Soon it will be </a:t>
            </a:r>
            <a:r>
              <a:rPr lang="en-US" dirty="0">
                <a:solidFill>
                  <a:srgbClr val="FFFF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84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182820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799050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22760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752277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140" y="2696772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268372" y="1958349"/>
            <a:ext cx="759901" cy="1847635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315353" y="3714775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6790586" y="3262118"/>
            <a:ext cx="2341179" cy="593420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76653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231495" y="2890032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563076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58475" y="3855538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7476896" y="4911918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539" y="6180978"/>
            <a:ext cx="1004594" cy="2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ELB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4" y="5135092"/>
            <a:ext cx="5862116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4675" y="4743320"/>
            <a:ext cx="5832221" cy="404320"/>
          </a:xfrm>
          <a:prstGeom prst="bentConnector3">
            <a:avLst>
              <a:gd name="adj1" fmla="val 100293"/>
            </a:avLst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1406360" y="4356110"/>
            <a:ext cx="61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AWS Application Load Balancers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112B7E76-E27A-BE4A-9BE2-F4771268C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3166" y="5348668"/>
            <a:ext cx="789341" cy="78934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E479A9E-F5D5-1E44-B5F8-2735682042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0848" y="5344055"/>
            <a:ext cx="789341" cy="789341"/>
          </a:xfrm>
          <a:prstGeom prst="rect">
            <a:avLst/>
          </a:prstGeom>
        </p:spPr>
      </p:pic>
      <p:sp>
        <p:nvSpPr>
          <p:cNvPr id="55" name="TextBox 9">
            <a:extLst>
              <a:ext uri="{FF2B5EF4-FFF2-40B4-BE49-F238E27FC236}">
                <a16:creationId xmlns:a16="http://schemas.microsoft.com/office/drawing/2014/main" id="{641E3A07-57F0-DA43-B724-11A36730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74" y="6195178"/>
            <a:ext cx="2084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Application Load Balancer</a:t>
            </a:r>
          </a:p>
        </p:txBody>
      </p:sp>
      <p:pic>
        <p:nvPicPr>
          <p:cNvPr id="58" name="Google Shape;126;p17">
            <a:extLst>
              <a:ext uri="{FF2B5EF4-FFF2-40B4-BE49-F238E27FC236}">
                <a16:creationId xmlns:a16="http://schemas.microsoft.com/office/drawing/2014/main" id="{3829BE1B-7F8A-504A-8C8A-5B414F48713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57937" y="3887242"/>
            <a:ext cx="1146580" cy="103852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B6BF95D-A93E-0242-AE34-B420BBF84FCF}"/>
              </a:ext>
            </a:extLst>
          </p:cNvPr>
          <p:cNvSpPr txBox="1"/>
          <p:nvPr/>
        </p:nvSpPr>
        <p:spPr>
          <a:xfrm>
            <a:off x="10365729" y="4951456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 err="1">
                <a:solidFill>
                  <a:srgbClr val="0070C0"/>
                </a:solidFill>
              </a:rPr>
              <a:t>WebHook</a:t>
            </a:r>
            <a:r>
              <a:rPr lang="en-US" sz="1800" dirty="0">
                <a:solidFill>
                  <a:srgbClr val="0070C0"/>
                </a:solidFill>
              </a:rPr>
              <a:t> ClusterIP Service</a:t>
            </a:r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57936" y="2128215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476896" y="3843480"/>
            <a:ext cx="5965973" cy="3044208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847268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659DAA-41D2-6C4B-AC0E-87976A1AC651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9705055" y="4402530"/>
            <a:ext cx="1752882" cy="39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0EA7AC5-5217-804E-9880-BC8D3A271F20}"/>
              </a:ext>
            </a:extLst>
          </p:cNvPr>
          <p:cNvSpPr txBox="1"/>
          <p:nvPr/>
        </p:nvSpPr>
        <p:spPr>
          <a:xfrm>
            <a:off x="10432382" y="2744339"/>
            <a:ext cx="150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Watch for </a:t>
            </a:r>
          </a:p>
          <a:p>
            <a:r>
              <a:rPr lang="en-US" sz="1800" dirty="0">
                <a:solidFill>
                  <a:srgbClr val="089252"/>
                </a:solidFill>
              </a:rPr>
              <a:t>Ingress Events</a:t>
            </a:r>
          </a:p>
        </p:txBody>
      </p:sp>
      <p:pic>
        <p:nvPicPr>
          <p:cNvPr id="89" name="Google Shape;128;p17">
            <a:extLst>
              <a:ext uri="{FF2B5EF4-FFF2-40B4-BE49-F238E27FC236}">
                <a16:creationId xmlns:a16="http://schemas.microsoft.com/office/drawing/2014/main" id="{00A2AEF8-EC53-7944-84FF-078D537286C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4006" y="5265475"/>
            <a:ext cx="1146580" cy="1073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BFC4C6B7-984C-0B4D-B5B1-04E0A1C28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589" y="6362917"/>
            <a:ext cx="1689298" cy="2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 Resource</a:t>
            </a:r>
          </a:p>
        </p:txBody>
      </p:sp>
      <p:pic>
        <p:nvPicPr>
          <p:cNvPr id="103" name="Google Shape;171;p19">
            <a:extLst>
              <a:ext uri="{FF2B5EF4-FFF2-40B4-BE49-F238E27FC236}">
                <a16:creationId xmlns:a16="http://schemas.microsoft.com/office/drawing/2014/main" id="{99224B4A-3FCC-1A42-BCFE-7793C067AF3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92376" y="5515685"/>
            <a:ext cx="1129222" cy="10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6E43F1B7-F2BD-DF45-8FDE-53E948D29D76}"/>
              </a:ext>
            </a:extLst>
          </p:cNvPr>
          <p:cNvSpPr/>
          <p:nvPr/>
        </p:nvSpPr>
        <p:spPr>
          <a:xfrm>
            <a:off x="7697398" y="648610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aws</a:t>
            </a:r>
            <a:r>
              <a:rPr lang="en-IN" sz="1800" dirty="0">
                <a:solidFill>
                  <a:srgbClr val="0070C0"/>
                </a:solidFill>
                <a:latin typeface="Monaco" pitchFamily="2" charset="77"/>
              </a:rPr>
              <a:t>-load-balancer-</a:t>
            </a:r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tls</a:t>
            </a:r>
            <a:endParaRPr lang="en-IN" sz="1800" dirty="0">
              <a:solidFill>
                <a:srgbClr val="0070C0"/>
              </a:solidFill>
              <a:effectLst/>
              <a:latin typeface="Monaco" pitchFamily="2" charset="77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E31C71B-712C-D44A-9AAD-99743D777395}"/>
              </a:ext>
            </a:extLst>
          </p:cNvPr>
          <p:cNvCxnSpPr>
            <a:stCxn id="54" idx="2"/>
            <a:endCxn id="103" idx="0"/>
          </p:cNvCxnSpPr>
          <p:nvPr/>
        </p:nvCxnSpPr>
        <p:spPr>
          <a:xfrm>
            <a:off x="9131765" y="4949521"/>
            <a:ext cx="25222" cy="56616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69452" y="-78804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stCxn id="5" idx="3"/>
            <a:endCxn id="65" idx="0"/>
          </p:cNvCxnSpPr>
          <p:nvPr/>
        </p:nvCxnSpPr>
        <p:spPr>
          <a:xfrm>
            <a:off x="9778318" y="325629"/>
            <a:ext cx="2242789" cy="1802586"/>
          </a:xfrm>
          <a:prstGeom prst="bentConnector2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8962EEF-C695-3040-819C-58955D0B2AC6}"/>
              </a:ext>
            </a:extLst>
          </p:cNvPr>
          <p:cNvSpPr/>
          <p:nvPr/>
        </p:nvSpPr>
        <p:spPr>
          <a:xfrm>
            <a:off x="7910665" y="82488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kubectl</a:t>
            </a:r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 </a:t>
            </a:r>
          </a:p>
          <a:p>
            <a:pPr algn="ctr"/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cli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9808236" y="10415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1B1DB41-C3CF-6C41-A1D6-CBE4103C064D}"/>
              </a:ext>
            </a:extLst>
          </p:cNvPr>
          <p:cNvCxnSpPr>
            <a:stCxn id="65" idx="1"/>
            <a:endCxn id="44" idx="0"/>
          </p:cNvCxnSpPr>
          <p:nvPr/>
        </p:nvCxnSpPr>
        <p:spPr>
          <a:xfrm rot="10800000" flipV="1">
            <a:off x="10459884" y="2633238"/>
            <a:ext cx="998053" cy="1210242"/>
          </a:xfrm>
          <a:prstGeom prst="bentConnector2">
            <a:avLst/>
          </a:prstGeom>
          <a:ln w="381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1" grpId="0" animBg="1"/>
      <p:bldP spid="45" grpId="0"/>
      <p:bldP spid="61" grpId="0"/>
      <p:bldP spid="66" grpId="0"/>
      <p:bldP spid="70" grpId="0"/>
      <p:bldP spid="73" grpId="0" animBg="1"/>
      <p:bldP spid="84" grpId="0"/>
      <p:bldP spid="55" grpId="0"/>
      <p:bldP spid="64" grpId="0"/>
      <p:bldP spid="44" grpId="0" animBg="1"/>
      <p:bldP spid="82" grpId="0"/>
      <p:bldP spid="88" grpId="0"/>
      <p:bldP spid="96" grpId="0"/>
      <p:bldP spid="104" grpId="0"/>
      <p:bldP spid="56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Classic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00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Class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0294940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6990A9-7F20-544E-A9CE-A536B1B1D0EE}"/>
              </a:ext>
            </a:extLst>
          </p:cNvPr>
          <p:cNvSpPr/>
          <p:nvPr/>
        </p:nvSpPr>
        <p:spPr>
          <a:xfrm>
            <a:off x="227867" y="754305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EKS</a:t>
            </a:r>
            <a:r>
              <a:rPr lang="en-US" sz="3000" dirty="0"/>
              <a:t> ALB Ingress</a:t>
            </a:r>
          </a:p>
          <a:p>
            <a:pPr algn="ctr"/>
            <a:r>
              <a:rPr lang="en-US" sz="3000" dirty="0"/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61F45D-1ACC-8045-979F-87A85747B5E5}"/>
              </a:ext>
            </a:extLst>
          </p:cNvPr>
          <p:cNvSpPr/>
          <p:nvPr/>
        </p:nvSpPr>
        <p:spPr>
          <a:xfrm>
            <a:off x="227867" y="2700637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NGINX</a:t>
            </a:r>
            <a:r>
              <a:rPr lang="en-US" sz="3000" dirty="0"/>
              <a:t> Ingress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8D5F67-5AFC-A141-AA98-3050B748E3D3}"/>
              </a:ext>
            </a:extLst>
          </p:cNvPr>
          <p:cNvSpPr/>
          <p:nvPr/>
        </p:nvSpPr>
        <p:spPr>
          <a:xfrm>
            <a:off x="540188" y="6807629"/>
            <a:ext cx="12916393" cy="6706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More Ingress Controllers: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/docs/concepts/services-networking/ingress-controllers/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52FB2-33FB-9C4F-8EA7-9819D17F5D04}"/>
              </a:ext>
            </a:extLst>
          </p:cNvPr>
          <p:cNvSpPr/>
          <p:nvPr/>
        </p:nvSpPr>
        <p:spPr>
          <a:xfrm>
            <a:off x="227867" y="4765718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AKS</a:t>
            </a:r>
            <a:r>
              <a:rPr lang="en-US" sz="3000" dirty="0"/>
              <a:t> Application Gateway Ingress Controller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484257-DB96-5A4F-BF65-4E879ABA6DA8}"/>
              </a:ext>
            </a:extLst>
          </p:cNvPr>
          <p:cNvSpPr/>
          <p:nvPr/>
        </p:nvSpPr>
        <p:spPr>
          <a:xfrm>
            <a:off x="4773881" y="751305"/>
            <a:ext cx="9628651" cy="367302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If we have </a:t>
            </a:r>
            <a:r>
              <a:rPr lang="en-US" sz="3500" dirty="0">
                <a:solidFill>
                  <a:srgbClr val="FFFF00"/>
                </a:solidFill>
              </a:rPr>
              <a:t>multiple Ingress Controllers</a:t>
            </a:r>
            <a:r>
              <a:rPr lang="en-US" sz="3500" dirty="0"/>
              <a:t> running in our Kubernetes cluster, how to </a:t>
            </a:r>
            <a:r>
              <a:rPr lang="en-US" sz="3500" dirty="0">
                <a:solidFill>
                  <a:srgbClr val="FFFF00"/>
                </a:solidFill>
              </a:rPr>
              <a:t>identify</a:t>
            </a:r>
            <a:r>
              <a:rPr lang="en-US" sz="3500" dirty="0"/>
              <a:t> to which Ingress Controller our </a:t>
            </a:r>
            <a:r>
              <a:rPr lang="en-US" sz="3500" dirty="0">
                <a:solidFill>
                  <a:srgbClr val="FFFF00"/>
                </a:solidFill>
              </a:rPr>
              <a:t>Ingress Resource/Service </a:t>
            </a:r>
            <a:r>
              <a:rPr lang="en-US" sz="3500" dirty="0"/>
              <a:t>should be associated to 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9F8613-3F2A-CD48-BCA3-95173669570A}"/>
              </a:ext>
            </a:extLst>
          </p:cNvPr>
          <p:cNvSpPr/>
          <p:nvPr/>
        </p:nvSpPr>
        <p:spPr>
          <a:xfrm>
            <a:off x="6239364" y="4765718"/>
            <a:ext cx="6697684" cy="1613139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Object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Kind: </a:t>
            </a:r>
            <a:r>
              <a:rPr lang="en-US" sz="4000" dirty="0" err="1">
                <a:solidFill>
                  <a:srgbClr val="FFFF00"/>
                </a:solidFill>
              </a:rPr>
              <a:t>IngressClass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9E990-6912-9342-B705-659FAB3F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1658733"/>
            <a:ext cx="13217236" cy="46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5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B32BB-3D29-9B49-A503-AF39B8AF2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BFC26-70C6-ED4A-9143-2874C3586076}"/>
              </a:ext>
            </a:extLst>
          </p:cNvPr>
          <p:cNvSpPr/>
          <p:nvPr/>
        </p:nvSpPr>
        <p:spPr>
          <a:xfrm>
            <a:off x="385366" y="403297"/>
            <a:ext cx="4782083" cy="73476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Class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835942-50DF-5543-A743-0EBE07E283E3}"/>
              </a:ext>
            </a:extLst>
          </p:cNvPr>
          <p:cNvSpPr/>
          <p:nvPr/>
        </p:nvSpPr>
        <p:spPr>
          <a:xfrm>
            <a:off x="7947763" y="403297"/>
            <a:ext cx="4782083" cy="7347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29BDAA-63BB-5642-91AE-4695B4E21FEC}"/>
              </a:ext>
            </a:extLst>
          </p:cNvPr>
          <p:cNvCxnSpPr/>
          <p:nvPr/>
        </p:nvCxnSpPr>
        <p:spPr>
          <a:xfrm>
            <a:off x="6709559" y="600207"/>
            <a:ext cx="0" cy="702918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6A699BA-ECB0-A44C-8D01-A50ADCFF2896}"/>
              </a:ext>
            </a:extLst>
          </p:cNvPr>
          <p:cNvSpPr/>
          <p:nvPr/>
        </p:nvSpPr>
        <p:spPr>
          <a:xfrm>
            <a:off x="155676" y="3817917"/>
            <a:ext cx="6280841" cy="359228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If </a:t>
            </a:r>
            <a:r>
              <a:rPr lang="en-US" sz="3000" dirty="0" err="1">
                <a:solidFill>
                  <a:srgbClr val="FFFF00"/>
                </a:solidFill>
              </a:rPr>
              <a:t>IngressClass</a:t>
            </a:r>
            <a:r>
              <a:rPr lang="en-US" sz="3000" dirty="0"/>
              <a:t> is not defined as </a:t>
            </a:r>
            <a:r>
              <a:rPr lang="en-US" sz="3000" dirty="0" err="1">
                <a:solidFill>
                  <a:srgbClr val="FFFF00"/>
                </a:solidFill>
              </a:rPr>
              <a:t>is-default-class:true</a:t>
            </a:r>
            <a:r>
              <a:rPr lang="en-US" sz="3000" dirty="0"/>
              <a:t> then in Ingress Resource we need to define the </a:t>
            </a:r>
            <a:r>
              <a:rPr lang="en-US" sz="3000" dirty="0" err="1">
                <a:solidFill>
                  <a:srgbClr val="FFFF00"/>
                </a:solidFill>
              </a:rPr>
              <a:t>spec.ingressClassName</a:t>
            </a:r>
            <a:r>
              <a:rPr lang="en-US" sz="3000" dirty="0">
                <a:solidFill>
                  <a:srgbClr val="FFFF00"/>
                </a:solidFill>
              </a:rPr>
              <a:t> in </a:t>
            </a:r>
            <a:r>
              <a:rPr lang="en-US" sz="3000" dirty="0">
                <a:solidFill>
                  <a:schemeClr val="bg1"/>
                </a:solidFill>
              </a:rPr>
              <a:t>Ingress Resource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C85B9E-2DCF-5E4E-8BBD-9E94D4CA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" y="1385448"/>
            <a:ext cx="6485299" cy="2260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2D1222-7E71-B748-B863-334852ED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3" y="1710047"/>
            <a:ext cx="7486455" cy="478575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AA9253-4B3C-3843-9950-CD6EB34CEBB8}"/>
              </a:ext>
            </a:extLst>
          </p:cNvPr>
          <p:cNvSpPr/>
          <p:nvPr/>
        </p:nvSpPr>
        <p:spPr>
          <a:xfrm>
            <a:off x="807522" y="160316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FC2064F-9BEB-2C4F-99B7-6F1F5E634B10}"/>
              </a:ext>
            </a:extLst>
          </p:cNvPr>
          <p:cNvSpPr/>
          <p:nvPr/>
        </p:nvSpPr>
        <p:spPr>
          <a:xfrm>
            <a:off x="7645730" y="193369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46BD93-7820-474D-8D87-8F44062018CF}"/>
              </a:ext>
            </a:extLst>
          </p:cNvPr>
          <p:cNvSpPr/>
          <p:nvPr/>
        </p:nvSpPr>
        <p:spPr>
          <a:xfrm>
            <a:off x="396053" y="2194939"/>
            <a:ext cx="3237795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CA8650-C382-A141-AC8C-0F14BEA128B4}"/>
              </a:ext>
            </a:extLst>
          </p:cNvPr>
          <p:cNvSpPr/>
          <p:nvPr/>
        </p:nvSpPr>
        <p:spPr>
          <a:xfrm>
            <a:off x="7186760" y="4651152"/>
            <a:ext cx="6683619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61DDA5-716D-9644-9459-6514C1C5F94F}"/>
              </a:ext>
            </a:extLst>
          </p:cNvPr>
          <p:cNvCxnSpPr>
            <a:stCxn id="25" idx="3"/>
          </p:cNvCxnSpPr>
          <p:nvPr/>
        </p:nvCxnSpPr>
        <p:spPr>
          <a:xfrm>
            <a:off x="3633848" y="2367131"/>
            <a:ext cx="3552912" cy="2478001"/>
          </a:xfrm>
          <a:prstGeom prst="bentConnector3">
            <a:avLst>
              <a:gd name="adj1" fmla="val 89775"/>
            </a:avLst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89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5310338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56E3D-2044-3E44-9E4A-6F4BFEBAF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 dirty="0"/>
              <a:t>Ingress Manifest –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281353" y="1344489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 dirty="0"/>
              <a:t>(Load Balancer Settings)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769B1B-71AB-6E4B-9BBD-E7476C8ADBD1}"/>
              </a:ext>
            </a:extLst>
          </p:cNvPr>
          <p:cNvSpPr/>
          <p:nvPr/>
        </p:nvSpPr>
        <p:spPr>
          <a:xfrm>
            <a:off x="4937760" y="3095939"/>
            <a:ext cx="5190645" cy="23021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Class Name</a:t>
            </a:r>
          </a:p>
          <a:p>
            <a:pPr algn="ctr"/>
            <a:r>
              <a:rPr lang="en-US" sz="3000" dirty="0"/>
              <a:t>(Which Ingress Controller to use)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9056913" y="5133661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dirty="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8638903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Annotations 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-load-balancer-controller/v2.3/guide/ingress/annotations/#annotations</a:t>
            </a:r>
          </a:p>
        </p:txBody>
      </p:sp>
    </p:spTree>
    <p:extLst>
      <p:ext uri="{BB962C8B-B14F-4D97-AF65-F5344CB8AC3E}">
        <p14:creationId xmlns:p14="http://schemas.microsoft.com/office/powerpoint/2010/main" val="13385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7C4F9A-1599-234E-B21F-E6F4717EB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948580-0E23-6847-82E8-9B545482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Ingress Basic Demos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3FEE64-8391-C342-B23D-B4721D962BCA}"/>
              </a:ext>
            </a:extLst>
          </p:cNvPr>
          <p:cNvSpPr/>
          <p:nvPr/>
        </p:nvSpPr>
        <p:spPr>
          <a:xfrm>
            <a:off x="601249" y="3382027"/>
            <a:ext cx="6225436" cy="350728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Ingress Service with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724232-9C65-1A44-BE67-6CEBC0E5345E}"/>
              </a:ext>
            </a:extLst>
          </p:cNvPr>
          <p:cNvSpPr/>
          <p:nvPr/>
        </p:nvSpPr>
        <p:spPr>
          <a:xfrm>
            <a:off x="7703507" y="3382027"/>
            <a:ext cx="6225436" cy="350728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Ingress Service with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Ingress Rules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64C728-23B4-5A43-B263-BC218070197E}"/>
              </a:ext>
            </a:extLst>
          </p:cNvPr>
          <p:cNvSpPr/>
          <p:nvPr/>
        </p:nvSpPr>
        <p:spPr>
          <a:xfrm>
            <a:off x="2535268" y="1898247"/>
            <a:ext cx="2357398" cy="111481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Demo-1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D328DD-3BAD-1E4C-B3B2-C81CEB209CCE}"/>
              </a:ext>
            </a:extLst>
          </p:cNvPr>
          <p:cNvSpPr/>
          <p:nvPr/>
        </p:nvSpPr>
        <p:spPr>
          <a:xfrm>
            <a:off x="9637526" y="1898247"/>
            <a:ext cx="2357398" cy="1114817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Demo-2</a:t>
            </a:r>
          </a:p>
        </p:txBody>
      </p:sp>
    </p:spTree>
    <p:extLst>
      <p:ext uri="{BB962C8B-B14F-4D97-AF65-F5344CB8AC3E}">
        <p14:creationId xmlns:p14="http://schemas.microsoft.com/office/powerpoint/2010/main" val="4806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0017" y="2538237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142593" y="2526409"/>
            <a:ext cx="1459081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>
            <a:off x="8861752" y="2362264"/>
            <a:ext cx="10382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16949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77EB68-48D5-6D48-8909-EA3BDE6C7C47}"/>
              </a:ext>
            </a:extLst>
          </p:cNvPr>
          <p:cNvSpPr/>
          <p:nvPr/>
        </p:nvSpPr>
        <p:spPr>
          <a:xfrm>
            <a:off x="260525" y="4347028"/>
            <a:ext cx="2196922" cy="95039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  <a:p>
            <a:pPr algn="ctr"/>
            <a:r>
              <a:rPr lang="en-US" dirty="0"/>
              <a:t>Backend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6AA9AF-1EF9-1145-9539-B1AE8A609A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369" y="5547747"/>
            <a:ext cx="4429099" cy="19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70624" y="2483569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rgbClr val="224C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2E76481-A557-4648-B1B1-36AC1621B7C4}"/>
              </a:ext>
            </a:extLst>
          </p:cNvPr>
          <p:cNvSpPr/>
          <p:nvPr/>
        </p:nvSpPr>
        <p:spPr>
          <a:xfrm>
            <a:off x="127331" y="4144477"/>
            <a:ext cx="2196922" cy="950392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49DD4-758F-7A44-8336-6CE74F2B32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37" y="5211332"/>
            <a:ext cx="4658519" cy="24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6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08A7E-72EE-BD48-A4D7-ACC9721C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24" y="1192427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How AWS Load Balancer controller works?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" y="58188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1068779" y="7254837"/>
            <a:ext cx="11970330" cy="388842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-load-balancer-controller/v2.3/how-it-works/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5ACCEF-852E-CD48-9193-04EA488A83AE}"/>
              </a:ext>
            </a:extLst>
          </p:cNvPr>
          <p:cNvSpPr/>
          <p:nvPr/>
        </p:nvSpPr>
        <p:spPr>
          <a:xfrm>
            <a:off x="10129655" y="4914133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Mode: Instance,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A664C4-7167-2C40-88BD-F72EF55B980C}"/>
              </a:ext>
            </a:extLst>
          </p:cNvPr>
          <p:cNvSpPr/>
          <p:nvPr/>
        </p:nvSpPr>
        <p:spPr>
          <a:xfrm>
            <a:off x="10141532" y="3699491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129655" y="2472768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 Apps: A, B, 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141532" y="3092170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Worker Nodes, 3 Pods per App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119DEE-8917-944A-8423-1CE812D668EE}"/>
              </a:ext>
            </a:extLst>
          </p:cNvPr>
          <p:cNvSpPr/>
          <p:nvPr/>
        </p:nvSpPr>
        <p:spPr>
          <a:xfrm>
            <a:off x="10141532" y="4306812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Port Service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2CF05C-903F-8A4A-865A-6E826DCD2450}"/>
              </a:ext>
            </a:extLst>
          </p:cNvPr>
          <p:cNvSpPr/>
          <p:nvPr/>
        </p:nvSpPr>
        <p:spPr>
          <a:xfrm>
            <a:off x="10141532" y="5533535"/>
            <a:ext cx="4180114" cy="7010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Ingress Controller watch for Events from k8s API Server</a:t>
            </a:r>
          </a:p>
        </p:txBody>
      </p:sp>
    </p:spTree>
    <p:extLst>
      <p:ext uri="{BB962C8B-B14F-4D97-AF65-F5344CB8AC3E}">
        <p14:creationId xmlns:p14="http://schemas.microsoft.com/office/powerpoint/2010/main" val="6569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84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5533633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33080" y="4466421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89252"/>
                </a:solidFill>
              </a:rPr>
              <a:t>http://ALB-DNS-URL/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ALB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629524" y="1248832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8" y="1384300"/>
            <a:ext cx="9979672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635" y="141386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216319" y="4683683"/>
            <a:ext cx="178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Application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66" idx="1"/>
          </p:cNvCxnSpPr>
          <p:nvPr/>
        </p:nvCxnSpPr>
        <p:spPr>
          <a:xfrm flipV="1">
            <a:off x="1173235" y="4175529"/>
            <a:ext cx="1468929" cy="1505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24369" y="449622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302250" y="6861165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243" y="1414295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6068" y="1276322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3615023" y="4175529"/>
            <a:ext cx="2022526" cy="817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A33795B3-371D-B84F-A681-C03E7F374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2164" y="3689099"/>
            <a:ext cx="972859" cy="972859"/>
          </a:xfrm>
          <a:prstGeom prst="rect">
            <a:avLst/>
          </a:prstGeom>
        </p:spPr>
      </p:pic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8835" y="3733379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283950" cy="6824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2925367"/>
            <a:ext cx="6752314" cy="2398763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  <p:bldP spid="82" grpId="0"/>
      <p:bldP spid="85" grpId="0"/>
      <p:bldP spid="9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26078150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988A1-9F9C-CE45-9CE7-6D1826742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A69B8B-D3CC-7D48-A256-5C7AC73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73" y="50243"/>
            <a:ext cx="12618720" cy="1188851"/>
          </a:xfrm>
        </p:spPr>
        <p:txBody>
          <a:bodyPr/>
          <a:lstStyle/>
          <a:p>
            <a:r>
              <a:rPr lang="en-US" dirty="0"/>
              <a:t>ALB Ingress SSL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B89E0A-0911-B84B-84F8-0F0ABFF6833B}"/>
              </a:ext>
            </a:extLst>
          </p:cNvPr>
          <p:cNvSpPr/>
          <p:nvPr/>
        </p:nvSpPr>
        <p:spPr>
          <a:xfrm>
            <a:off x="98853" y="958123"/>
            <a:ext cx="5466629" cy="175219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Task-1: </a:t>
            </a:r>
            <a:r>
              <a:rPr lang="en-US" sz="3000" dirty="0"/>
              <a:t>Register AWS Route53 DNS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9CC59F-7E2C-2942-A518-F256FD07679E}"/>
              </a:ext>
            </a:extLst>
          </p:cNvPr>
          <p:cNvSpPr/>
          <p:nvPr/>
        </p:nvSpPr>
        <p:spPr>
          <a:xfrm>
            <a:off x="2531140" y="2641801"/>
            <a:ext cx="5466629" cy="175219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Task-2: </a:t>
            </a:r>
            <a:r>
              <a:rPr lang="en-US" sz="3000" dirty="0"/>
              <a:t>Create SSL Certificate in AWS Certificate Manager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5DFA1-E8CA-B242-BF30-62CF49CA9717}"/>
              </a:ext>
            </a:extLst>
          </p:cNvPr>
          <p:cNvSpPr/>
          <p:nvPr/>
        </p:nvSpPr>
        <p:spPr>
          <a:xfrm>
            <a:off x="5132171" y="4349665"/>
            <a:ext cx="5466629" cy="1752193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Task-3: </a:t>
            </a:r>
            <a:r>
              <a:rPr lang="en-US" sz="3000" dirty="0"/>
              <a:t>Update SSL Annotations in 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C7325A-8BB6-2D40-97D7-09996F20ECA5}"/>
              </a:ext>
            </a:extLst>
          </p:cNvPr>
          <p:cNvSpPr/>
          <p:nvPr/>
        </p:nvSpPr>
        <p:spPr>
          <a:xfrm>
            <a:off x="10464283" y="1461658"/>
            <a:ext cx="3693008" cy="1896913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EFEA-4BD3-EB4B-B9B8-7BBC424F94D3}"/>
              </a:ext>
            </a:extLst>
          </p:cNvPr>
          <p:cNvSpPr txBox="1"/>
          <p:nvPr/>
        </p:nvSpPr>
        <p:spPr>
          <a:xfrm>
            <a:off x="11945437" y="2545420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Certificate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1B76934-9060-CA4C-8E07-0A7A5FB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789" y="1834220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DA8A0-A868-764E-9AAC-90AE1CAD939B}"/>
              </a:ext>
            </a:extLst>
          </p:cNvPr>
          <p:cNvSpPr txBox="1"/>
          <p:nvPr/>
        </p:nvSpPr>
        <p:spPr>
          <a:xfrm>
            <a:off x="10430057" y="2545420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0E6D2E-884A-2F4E-ADDF-8C270512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2147" y="1834220"/>
            <a:ext cx="711200" cy="7112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F7DD64B-FBFE-A542-85FD-8C3B1F5ECDDE}"/>
              </a:ext>
            </a:extLst>
          </p:cNvPr>
          <p:cNvSpPr/>
          <p:nvPr/>
        </p:nvSpPr>
        <p:spPr>
          <a:xfrm>
            <a:off x="8713602" y="5891845"/>
            <a:ext cx="5466629" cy="17521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Task-4: </a:t>
            </a:r>
            <a:r>
              <a:rPr lang="en-US" sz="3000" dirty="0"/>
              <a:t>Deploy k8s manifests and Test</a:t>
            </a:r>
          </a:p>
        </p:txBody>
      </p:sp>
    </p:spTree>
    <p:extLst>
      <p:ext uri="{BB962C8B-B14F-4D97-AF65-F5344CB8AC3E}">
        <p14:creationId xmlns:p14="http://schemas.microsoft.com/office/powerpoint/2010/main" val="39052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/>
      <p:bldP spid="15" grpId="0"/>
      <p:bldP spid="1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89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89252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ssldemo.stacksimplify.com</a:t>
            </a:r>
            <a:r>
              <a:rPr lang="en-US" sz="1200" dirty="0">
                <a:solidFill>
                  <a:srgbClr val="089252"/>
                </a:solidFill>
              </a:rPr>
              <a:t>/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/app1/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/app2/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endParaRPr lang="en-US" sz="12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3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1BC5DD-C5D4-0A41-932B-9C770DC2FD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9B8D18-6921-EF47-8C0F-41004C0D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Domain using AWS Route53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D4E845-84A4-5241-B5D2-585C65B60A10}"/>
              </a:ext>
            </a:extLst>
          </p:cNvPr>
          <p:cNvSpPr/>
          <p:nvPr/>
        </p:nvSpPr>
        <p:spPr>
          <a:xfrm>
            <a:off x="296561" y="1643448"/>
            <a:ext cx="7166919" cy="27514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FFFF00"/>
                </a:solidFill>
              </a:rPr>
              <a:t>stacksimplify.com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/>
              <a:t>is already a registered domain used for our websites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ECB0F7-C412-D446-A8A2-CC841D41BD78}"/>
              </a:ext>
            </a:extLst>
          </p:cNvPr>
          <p:cNvSpPr/>
          <p:nvPr/>
        </p:nvSpPr>
        <p:spPr>
          <a:xfrm>
            <a:off x="6993923" y="4242486"/>
            <a:ext cx="7166919" cy="27514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are going to use Domain named </a:t>
            </a:r>
            <a:r>
              <a:rPr lang="en-US" sz="3000" dirty="0" err="1">
                <a:solidFill>
                  <a:srgbClr val="FFFF00"/>
                </a:solidFill>
              </a:rPr>
              <a:t>kubeoncloud.com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/>
              <a:t>to register a new domain using AWS Route53</a:t>
            </a:r>
          </a:p>
        </p:txBody>
      </p:sp>
    </p:spTree>
    <p:extLst>
      <p:ext uri="{BB962C8B-B14F-4D97-AF65-F5344CB8AC3E}">
        <p14:creationId xmlns:p14="http://schemas.microsoft.com/office/powerpoint/2010/main" val="30367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 Redirect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1258964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49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30399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 Install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8574" y="237441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625536" y="1615517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236" y="193723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000563" y="1605590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6585" y="227515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209688" y="1605590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1438" y="237441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791438" y="1592227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19313-7552-234E-80AE-8ACFEECDF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521" y="254728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16A5D2-5857-BD4F-B070-03FD15AAAE9B}"/>
              </a:ext>
            </a:extLst>
          </p:cNvPr>
          <p:cNvSpPr txBox="1"/>
          <p:nvPr/>
        </p:nvSpPr>
        <p:spPr>
          <a:xfrm>
            <a:off x="10341977" y="1615517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65425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62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AB629-2A20-B941-9EB3-37122B2DC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 dirty="0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previous SSL Demos, we added AWS Route53 DNS Record </a:t>
            </a:r>
            <a:r>
              <a:rPr lang="en-US" sz="2600" dirty="0">
                <a:solidFill>
                  <a:srgbClr val="FFFF00"/>
                </a:solidFill>
              </a:rPr>
              <a:t>manually</a:t>
            </a:r>
            <a:r>
              <a:rPr lang="en-US" sz="2600" dirty="0"/>
              <a:t> (ssldemo101.stacksimplify.com)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With External DNS we can </a:t>
            </a:r>
            <a:r>
              <a:rPr lang="en-US" sz="2600" dirty="0">
                <a:solidFill>
                  <a:srgbClr val="FFFF00"/>
                </a:solidFill>
              </a:rPr>
              <a:t>automatically</a:t>
            </a:r>
            <a:r>
              <a:rPr lang="en-US" sz="2600" dirty="0"/>
              <a:t> add it for a Kubernetes </a:t>
            </a:r>
            <a:r>
              <a:rPr lang="en-US" sz="2600" dirty="0">
                <a:solidFill>
                  <a:srgbClr val="FFFF00"/>
                </a:solidFill>
              </a:rPr>
              <a:t>Ingress Service </a:t>
            </a:r>
            <a:r>
              <a:rPr lang="en-US" sz="2600" dirty="0"/>
              <a:t>or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371468" y="1632968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9C7EB7-136F-1D4C-9572-4F268988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3558" y="830635"/>
            <a:ext cx="711200" cy="711200"/>
          </a:xfrm>
          <a:prstGeom prst="rect">
            <a:avLst/>
          </a:prstGeom>
        </p:spPr>
      </p:pic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abc.stacksimplify.com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DD0C47E-B11B-F444-B891-650E5A052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77" y="6576817"/>
            <a:ext cx="13950778" cy="9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/>
          </a:bodyPr>
          <a:lstStyle/>
          <a:p>
            <a:r>
              <a:rPr lang="en-US" dirty="0"/>
              <a:t>AWS EKS + External DNS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943122"/>
            <a:ext cx="13831309" cy="659212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281676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281676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6669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47926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4618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50312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6669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6016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562900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897906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1007121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326464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85113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1067999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314898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9964" y="2836340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461928" y="1863649"/>
            <a:ext cx="800613" cy="2275459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743177" y="3854343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7218410" y="3401686"/>
            <a:ext cx="3171966" cy="631491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865393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965664" y="3025858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 SA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661932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94312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7086" y="4033177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9729096" y="5186048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71204" y="4613743"/>
            <a:ext cx="2901999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57936" y="2227071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878839" y="3942336"/>
            <a:ext cx="5738302" cy="1976552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946124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4779" y="-66702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cxnSpLocks/>
            <a:stCxn id="5" idx="3"/>
            <a:endCxn id="65" idx="0"/>
          </p:cNvCxnSpPr>
          <p:nvPr/>
        </p:nvCxnSpPr>
        <p:spPr>
          <a:xfrm>
            <a:off x="8063645" y="337731"/>
            <a:ext cx="3957462" cy="18893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8153971" y="-14474"/>
            <a:ext cx="4044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/service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 with external-</a:t>
            </a:r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dns</a:t>
            </a:r>
            <a:endParaRPr lang="en-IN" sz="1800" dirty="0">
              <a:solidFill>
                <a:srgbClr val="089252"/>
              </a:solidFill>
              <a:latin typeface="Monaco" pitchFamily="2" charset="77"/>
            </a:endParaRPr>
          </a:p>
          <a:p>
            <a:r>
              <a:rPr lang="en-IN" sz="1800" dirty="0">
                <a:solidFill>
                  <a:srgbClr val="089252"/>
                </a:solidFill>
                <a:effectLst/>
                <a:latin typeface="Monaco" pitchFamily="2" charset="77"/>
              </a:rPr>
              <a:t>Annotations</a:t>
            </a:r>
          </a:p>
        </p:txBody>
      </p:sp>
      <p:pic>
        <p:nvPicPr>
          <p:cNvPr id="57" name="Google Shape;291;p25">
            <a:extLst>
              <a:ext uri="{FF2B5EF4-FFF2-40B4-BE49-F238E27FC236}">
                <a16:creationId xmlns:a16="http://schemas.microsoft.com/office/drawing/2014/main" id="{2F0CBA70-2C28-5D4D-A30D-CB395C7177C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7318" y="4078953"/>
            <a:ext cx="1146579" cy="101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DB7614F-A42D-FD45-A190-79A5FE8DEFC0}"/>
              </a:ext>
            </a:extLst>
          </p:cNvPr>
          <p:cNvSpPr txBox="1"/>
          <p:nvPr/>
        </p:nvSpPr>
        <p:spPr>
          <a:xfrm>
            <a:off x="8251260" y="5153827"/>
            <a:ext cx="135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A3F162-0A38-1E46-B59E-583A57749469}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9493897" y="4580169"/>
            <a:ext cx="323189" cy="7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21">
            <a:extLst>
              <a:ext uri="{FF2B5EF4-FFF2-40B4-BE49-F238E27FC236}">
                <a16:creationId xmlns:a16="http://schemas.microsoft.com/office/drawing/2014/main" id="{A46B0C15-47B2-4E45-B563-900E821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56" y="48275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2">
            <a:extLst>
              <a:ext uri="{FF2B5EF4-FFF2-40B4-BE49-F238E27FC236}">
                <a16:creationId xmlns:a16="http://schemas.microsoft.com/office/drawing/2014/main" id="{27D97480-548C-2043-9D25-74FC98C22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45" y="5654636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pic>
        <p:nvPicPr>
          <p:cNvPr id="23" name="Graphic 22" descr="Postit Notes 3 with solid fill">
            <a:extLst>
              <a:ext uri="{FF2B5EF4-FFF2-40B4-BE49-F238E27FC236}">
                <a16:creationId xmlns:a16="http://schemas.microsoft.com/office/drawing/2014/main" id="{6342D6F4-268A-084F-B773-3C5899C3AD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8030" y="4827543"/>
            <a:ext cx="914400" cy="914400"/>
          </a:xfrm>
          <a:prstGeom prst="rect">
            <a:avLst/>
          </a:prstGeom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81347593-FC7E-034F-957C-36AFE5473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67" y="5683624"/>
            <a:ext cx="1335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5D440D1-0996-D648-B848-14CADF943B3C}"/>
              </a:ext>
            </a:extLst>
          </p:cNvPr>
          <p:cNvCxnSpPr>
            <a:stCxn id="57" idx="1"/>
            <a:endCxn id="23" idx="3"/>
          </p:cNvCxnSpPr>
          <p:nvPr/>
        </p:nvCxnSpPr>
        <p:spPr>
          <a:xfrm rot="10800000" flipV="1">
            <a:off x="3942430" y="4587349"/>
            <a:ext cx="4404888" cy="697393"/>
          </a:xfrm>
          <a:prstGeom prst="bentConnector3">
            <a:avLst>
              <a:gd name="adj1" fmla="val 8702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31618D6-6057-D648-BA20-2CDD485F1739}"/>
              </a:ext>
            </a:extLst>
          </p:cNvPr>
          <p:cNvSpPr txBox="1"/>
          <p:nvPr/>
        </p:nvSpPr>
        <p:spPr>
          <a:xfrm>
            <a:off x="4818898" y="4603489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Create / Update / Delete DNS Records in AWS Route53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0D967F0-E3EB-8B43-A81F-E1D4ECC25D2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11316017" y="2732094"/>
            <a:ext cx="1268261" cy="1301083"/>
          </a:xfrm>
          <a:prstGeom prst="bentConnector4">
            <a:avLst>
              <a:gd name="adj1" fmla="val -18025"/>
              <a:gd name="adj2" fmla="val 69408"/>
            </a:avLst>
          </a:prstGeom>
          <a:ln w="508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566226F-6F53-C346-8EAE-A585E9C3E302}"/>
              </a:ext>
            </a:extLst>
          </p:cNvPr>
          <p:cNvSpPr/>
          <p:nvPr/>
        </p:nvSpPr>
        <p:spPr>
          <a:xfrm>
            <a:off x="5533234" y="6067421"/>
            <a:ext cx="8083907" cy="84010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External-</a:t>
            </a:r>
            <a:r>
              <a:rPr lang="en-IN" sz="1800" dirty="0" err="1"/>
              <a:t>dns</a:t>
            </a:r>
            <a:r>
              <a:rPr lang="en-IN" sz="1800" dirty="0"/>
              <a:t> retrieves a list of resources  (Services, Ingresses, etc.) </a:t>
            </a:r>
          </a:p>
          <a:p>
            <a:r>
              <a:rPr lang="en-IN" sz="1800" dirty="0"/>
              <a:t>from the </a:t>
            </a:r>
            <a:r>
              <a:rPr lang="en-IN" sz="1800" u="sng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 dirty="0"/>
              <a:t> Server </a:t>
            </a:r>
            <a:r>
              <a:rPr lang="en-IN" sz="1800" dirty="0"/>
              <a:t>to determine a desired list of DNS records that need to be created / updated / deleted from AWS Route53 </a:t>
            </a:r>
            <a:endParaRPr lang="en-US" dirty="0"/>
          </a:p>
        </p:txBody>
      </p:sp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3AF9DB4-4F69-D045-BF71-DF3219C46F2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55584" y="4017789"/>
            <a:ext cx="1162090" cy="104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6;p18">
            <a:extLst>
              <a:ext uri="{FF2B5EF4-FFF2-40B4-BE49-F238E27FC236}">
                <a16:creationId xmlns:a16="http://schemas.microsoft.com/office/drawing/2014/main" id="{97877CB7-6CD3-144F-B6F7-BD84DCB571E8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102516" y="4063451"/>
            <a:ext cx="1146580" cy="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8BCE24-365F-4D49-94D9-1B10F6EBFE48}"/>
              </a:ext>
            </a:extLst>
          </p:cNvPr>
          <p:cNvSpPr txBox="1"/>
          <p:nvPr/>
        </p:nvSpPr>
        <p:spPr>
          <a:xfrm>
            <a:off x="11029095" y="5153827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Cluster Role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C621B6-88CE-1F4D-A497-9A72E30AFEBA}"/>
              </a:ext>
            </a:extLst>
          </p:cNvPr>
          <p:cNvSpPr txBox="1"/>
          <p:nvPr/>
        </p:nvSpPr>
        <p:spPr>
          <a:xfrm>
            <a:off x="12388019" y="5156657"/>
            <a:ext cx="1223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external-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endParaRPr lang="en-US" sz="1600" dirty="0">
              <a:solidFill>
                <a:srgbClr val="0070C0"/>
              </a:solidFill>
            </a:endParaRP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Cluster Role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Binding</a:t>
            </a:r>
          </a:p>
        </p:txBody>
      </p:sp>
    </p:spTree>
    <p:extLst>
      <p:ext uri="{BB962C8B-B14F-4D97-AF65-F5344CB8AC3E}">
        <p14:creationId xmlns:p14="http://schemas.microsoft.com/office/powerpoint/2010/main" val="32310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4" grpId="0"/>
      <p:bldP spid="21" grpId="0" animBg="1"/>
      <p:bldP spid="34" grpId="0" animBg="1"/>
      <p:bldP spid="37" grpId="0"/>
      <p:bldP spid="39" grpId="0"/>
      <p:bldP spid="45" grpId="0"/>
      <p:bldP spid="59" grpId="0"/>
      <p:bldP spid="61" grpId="0"/>
      <p:bldP spid="63" grpId="0"/>
      <p:bldP spid="66" grpId="0"/>
      <p:bldP spid="73" grpId="0" animBg="1"/>
      <p:bldP spid="44" grpId="0" animBg="1"/>
      <p:bldP spid="82" grpId="0"/>
      <p:bldP spid="60" grpId="0"/>
      <p:bldP spid="67" grpId="0"/>
      <p:bldP spid="71" grpId="0"/>
      <p:bldP spid="72" grpId="0"/>
      <p:bldP spid="74" grpId="0"/>
      <p:bldP spid="40" grpId="0" animBg="1"/>
      <p:bldP spid="55" grpId="0"/>
      <p:bldP spid="5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&amp;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7615" y="215233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94577" y="1593309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1277" y="171515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69604" y="1583382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5626" y="205307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78729" y="1583382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60479" y="215233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60479" y="1570019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0A498-52C0-FF4C-B8B6-93781F80A7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666" y="236582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7F63A-D4D8-2247-BCC5-6089FB606530}"/>
              </a:ext>
            </a:extLst>
          </p:cNvPr>
          <p:cNvSpPr txBox="1"/>
          <p:nvPr/>
        </p:nvSpPr>
        <p:spPr>
          <a:xfrm>
            <a:off x="10345710" y="1583382"/>
            <a:ext cx="1185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 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54315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https://dnstest1.stacksimplify.com/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&amp;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1346364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C64007-9B28-6347-A801-12C20FA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D0A53-7CE2-2D48-8E01-2B0A1678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AC95F-7590-F34E-9C24-5A832E3F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1719687"/>
            <a:ext cx="13152152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85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662239" y="50243"/>
            <a:ext cx="11670210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238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115877" y="572241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7" idx="1"/>
          </p:cNvCxnSpPr>
          <p:nvPr/>
        </p:nvCxnSpPr>
        <p:spPr>
          <a:xfrm rot="10800000" flipH="1" flipV="1">
            <a:off x="495317" y="769595"/>
            <a:ext cx="2294247" cy="1071954"/>
          </a:xfrm>
          <a:prstGeom prst="bentConnector3">
            <a:avLst>
              <a:gd name="adj1" fmla="val -9964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250557" y="1586002"/>
            <a:ext cx="298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</a:t>
            </a:r>
            <a:r>
              <a:rPr lang="en-IN" sz="1400" b="1" dirty="0">
                <a:solidFill>
                  <a:srgbClr val="7030A0"/>
                </a:solidFill>
              </a:rPr>
              <a:t>externaldns-k8s-service-demo.</a:t>
            </a:r>
          </a:p>
          <a:p>
            <a:r>
              <a:rPr lang="en-IN" sz="1400" b="1" dirty="0" err="1">
                <a:solidFill>
                  <a:srgbClr val="7030A0"/>
                </a:solidFill>
              </a:rPr>
              <a:t>stacksimplify.com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F9CE5F3-1E7B-A84E-84B9-0A1AEEC6CA49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7D6FADA9-9CC0-C04B-88F8-7529A54764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8F0DC-5995-AD46-8900-9420D30F5DED}"/>
              </a:ext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3500765" y="1834948"/>
            <a:ext cx="5139105" cy="6601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3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1" grpId="0"/>
      <p:bldP spid="10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Name based Virtual Host / Host Header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6038135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37022" y="2046609"/>
            <a:ext cx="612772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9965601" y="2526590"/>
            <a:ext cx="2026578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default.stacksimplify.com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749591" y="1435249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 flipH="1">
            <a:off x="10978890" y="2374825"/>
            <a:ext cx="42157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0978890" y="2842245"/>
            <a:ext cx="834712" cy="100127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7808123" y="2504367"/>
            <a:ext cx="1939870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app2.stacksimplify.com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8778058" y="2352602"/>
            <a:ext cx="378222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5657992" y="2493236"/>
            <a:ext cx="1939870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app1.stacksimplify.com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6627927" y="2341471"/>
            <a:ext cx="228962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300518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20022"/>
            <a:ext cx="1704423" cy="111599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87864" y="2900755"/>
            <a:ext cx="324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App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https://app1.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https://app2.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default.stacksimplify.com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76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app1.stacksimplify.com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app2.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 err="1">
                <a:solidFill>
                  <a:srgbClr val="C00000"/>
                </a:solidFill>
              </a:rPr>
              <a:t>default.stacksimplify.com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4" grpId="0"/>
      <p:bldP spid="85" grpId="0" animBg="1"/>
      <p:bldP spid="87" grpId="0" animBg="1"/>
      <p:bldP spid="165" grpId="0"/>
      <p:bldP spid="167" grpId="0"/>
      <p:bldP spid="123" grpId="0"/>
      <p:bldP spid="12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6CDE4-B238-5846-9FE9-C93B76441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471233-60F2-9643-B501-C41C6D41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602" y="122266"/>
            <a:ext cx="674184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Name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5EAD-A31E-3C4B-BD20-9C10A88E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1" y="494270"/>
            <a:ext cx="6588141" cy="70186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4877B5-2533-8845-9B70-9D0D3E059C76}"/>
              </a:ext>
            </a:extLst>
          </p:cNvPr>
          <p:cNvSpPr/>
          <p:nvPr/>
        </p:nvSpPr>
        <p:spPr>
          <a:xfrm>
            <a:off x="358345" y="840259"/>
            <a:ext cx="4633784" cy="37070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A1FF4F-CE78-2B4E-B6B0-884A95F566E5}"/>
              </a:ext>
            </a:extLst>
          </p:cNvPr>
          <p:cNvSpPr/>
          <p:nvPr/>
        </p:nvSpPr>
        <p:spPr>
          <a:xfrm>
            <a:off x="407773" y="4176583"/>
            <a:ext cx="4633784" cy="37070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1627EE-2A17-8E40-BAFA-C2348627CC12}"/>
              </a:ext>
            </a:extLst>
          </p:cNvPr>
          <p:cNvSpPr/>
          <p:nvPr/>
        </p:nvSpPr>
        <p:spPr>
          <a:xfrm>
            <a:off x="7463481" y="2771161"/>
            <a:ext cx="675914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App1</a:t>
            </a:r>
            <a:r>
              <a:rPr lang="en-US" sz="3000" dirty="0"/>
              <a:t> Node Port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EDA4B4-70B9-1743-B0EF-31BDE581E860}"/>
              </a:ext>
            </a:extLst>
          </p:cNvPr>
          <p:cNvSpPr/>
          <p:nvPr/>
        </p:nvSpPr>
        <p:spPr>
          <a:xfrm>
            <a:off x="7463481" y="4405505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app201.stacksimplify.com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App2</a:t>
            </a:r>
            <a:r>
              <a:rPr lang="en-US" sz="3000" dirty="0"/>
              <a:t> Node Port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C48A61-A4EB-8142-BB70-0933C73533B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041557" y="1025611"/>
            <a:ext cx="2421924" cy="2339977"/>
          </a:xfrm>
          <a:prstGeom prst="bentConnector3">
            <a:avLst>
              <a:gd name="adj1" fmla="val 20918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E10E715-7637-8447-B2DA-EB61A6F3C139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5041557" y="4361935"/>
            <a:ext cx="2421924" cy="637996"/>
          </a:xfrm>
          <a:prstGeom prst="bentConnector3">
            <a:avLst>
              <a:gd name="adj1" fmla="val 19898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198751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AE4BD-CF3D-A341-AD81-F23C64537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91B22-32E5-6E44-A0C9-46DD961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0243"/>
            <a:ext cx="12618720" cy="1188851"/>
          </a:xfrm>
        </p:spPr>
        <p:txBody>
          <a:bodyPr/>
          <a:lstStyle/>
          <a:p>
            <a:r>
              <a:rPr lang="en-US" dirty="0"/>
              <a:t>Named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E79AF-3B3C-F647-8EB0-FD41E06C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1" y="1404934"/>
            <a:ext cx="13802497" cy="41104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8C8AF1-D445-884D-B106-49DF6A4B95D9}"/>
              </a:ext>
            </a:extLst>
          </p:cNvPr>
          <p:cNvSpPr/>
          <p:nvPr/>
        </p:nvSpPr>
        <p:spPr>
          <a:xfrm>
            <a:off x="8933935" y="1915297"/>
            <a:ext cx="5226908" cy="518984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C319A9-CD06-1D4A-9A0E-3FAA7C2F3B53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default101.stacksimplify.com </a:t>
            </a:r>
            <a:r>
              <a:rPr lang="en-US" sz="3000" dirty="0"/>
              <a:t>will go to App3 Node Port Service (Default Backend)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56BA129-F6EE-2843-878D-BCBFD1BF6351}"/>
              </a:ext>
            </a:extLst>
          </p:cNvPr>
          <p:cNvCxnSpPr>
            <a:stCxn id="7" idx="0"/>
            <a:endCxn id="6" idx="2"/>
          </p:cNvCxnSpPr>
          <p:nvPr/>
        </p:nvCxnSpPr>
        <p:spPr>
          <a:xfrm rot="5400000" flipH="1" flipV="1">
            <a:off x="7525592" y="2208444"/>
            <a:ext cx="3795959" cy="4247635"/>
          </a:xfrm>
          <a:prstGeom prst="bentConnector3">
            <a:avLst>
              <a:gd name="adj1" fmla="val 9635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 Discovery – Host &amp; TLS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0197551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0787F-D0E4-A446-BA58-89FFB87B93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169A9-9B63-314E-B65E-3FDE7E03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-105703"/>
            <a:ext cx="12618720" cy="922948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9178-6F36-AF4B-A418-B03A3F9D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0" y="894003"/>
            <a:ext cx="6123403" cy="64415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DF49D-17D9-8D46-A426-B8785D4EE488}"/>
              </a:ext>
            </a:extLst>
          </p:cNvPr>
          <p:cNvSpPr/>
          <p:nvPr/>
        </p:nvSpPr>
        <p:spPr>
          <a:xfrm>
            <a:off x="7043352" y="2038864"/>
            <a:ext cx="7488194" cy="2269524"/>
          </a:xfrm>
          <a:prstGeom prst="roundRect">
            <a:avLst>
              <a:gd name="adj" fmla="val 13400"/>
            </a:avLst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TLS certificates for ALB Listeners can be automatically discovered with </a:t>
            </a:r>
            <a:r>
              <a:rPr lang="en-US" sz="2600" dirty="0">
                <a:solidFill>
                  <a:srgbClr val="FFFF00"/>
                </a:solidFill>
              </a:rPr>
              <a:t>hostnames</a:t>
            </a:r>
            <a:r>
              <a:rPr lang="en-US" sz="2600" dirty="0"/>
              <a:t> from Ingress resources if the </a:t>
            </a:r>
            <a:r>
              <a:rPr lang="en-US" sz="2600" dirty="0" err="1">
                <a:solidFill>
                  <a:srgbClr val="FFFF00"/>
                </a:solidFill>
              </a:rPr>
              <a:t>alb.ingress.kubernetes.io</a:t>
            </a:r>
            <a:r>
              <a:rPr lang="en-US" sz="2600" dirty="0">
                <a:solidFill>
                  <a:srgbClr val="FFFF00"/>
                </a:solidFill>
              </a:rPr>
              <a:t>/certificate-</a:t>
            </a:r>
            <a:r>
              <a:rPr lang="en-US" sz="2600" dirty="0" err="1">
                <a:solidFill>
                  <a:srgbClr val="FFFF00"/>
                </a:solidFill>
              </a:rPr>
              <a:t>arn</a:t>
            </a:r>
            <a:r>
              <a:rPr lang="en-US" sz="2600" dirty="0">
                <a:solidFill>
                  <a:srgbClr val="FFFF00"/>
                </a:solidFill>
              </a:rPr>
              <a:t> </a:t>
            </a:r>
            <a:r>
              <a:rPr lang="en-US" sz="2600" dirty="0"/>
              <a:t>annotation is not specified.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031D6D-63F0-4E42-9271-FF89887588E2}"/>
              </a:ext>
            </a:extLst>
          </p:cNvPr>
          <p:cNvSpPr/>
          <p:nvPr/>
        </p:nvSpPr>
        <p:spPr>
          <a:xfrm>
            <a:off x="7043352" y="4662617"/>
            <a:ext cx="7488194" cy="12150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The controller will attempt to discover </a:t>
            </a:r>
            <a:r>
              <a:rPr lang="en-US" sz="2600" dirty="0">
                <a:solidFill>
                  <a:srgbClr val="FFFF00"/>
                </a:solidFill>
              </a:rPr>
              <a:t>TLS certificates</a:t>
            </a:r>
            <a:r>
              <a:rPr lang="en-US" sz="2600" dirty="0"/>
              <a:t> from the </a:t>
            </a:r>
            <a:r>
              <a:rPr lang="en-US" sz="2600" dirty="0" err="1">
                <a:solidFill>
                  <a:srgbClr val="FFFF00"/>
                </a:solidFill>
              </a:rPr>
              <a:t>tls</a:t>
            </a:r>
            <a:r>
              <a:rPr lang="en-US" sz="2600" dirty="0">
                <a:solidFill>
                  <a:srgbClr val="FFFF00"/>
                </a:solidFill>
              </a:rPr>
              <a:t> field </a:t>
            </a:r>
            <a:r>
              <a:rPr lang="en-US" sz="2600" dirty="0"/>
              <a:t>in Ingress and </a:t>
            </a:r>
            <a:r>
              <a:rPr lang="en-US" sz="2600" dirty="0">
                <a:solidFill>
                  <a:srgbClr val="FFFF00"/>
                </a:solidFill>
              </a:rPr>
              <a:t>host field </a:t>
            </a:r>
            <a:r>
              <a:rPr lang="en-US" sz="2600" dirty="0"/>
              <a:t>in Ingress rules.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D08606-EB85-AC4F-B59B-E303E2334A72}"/>
              </a:ext>
            </a:extLst>
          </p:cNvPr>
          <p:cNvSpPr/>
          <p:nvPr/>
        </p:nvSpPr>
        <p:spPr>
          <a:xfrm>
            <a:off x="7043352" y="6231925"/>
            <a:ext cx="7488194" cy="12150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Important Note: </a:t>
            </a:r>
            <a:r>
              <a:rPr lang="en-US" sz="2600" dirty="0"/>
              <a:t>You need to explicitly specify to use HTTPS listener with listen-ports annotation.</a:t>
            </a:r>
          </a:p>
          <a:p>
            <a:r>
              <a:rPr lang="en-IN" dirty="0" err="1">
                <a:solidFill>
                  <a:srgbClr val="FFFF00"/>
                </a:solidFill>
              </a:rPr>
              <a:t>alb.ingress.kubernetes.io</a:t>
            </a:r>
            <a:r>
              <a:rPr lang="en-IN" dirty="0">
                <a:solidFill>
                  <a:srgbClr val="FFFF00"/>
                </a:solidFill>
              </a:rPr>
              <a:t>/listen-ports: '[{"HTTPS":443}]'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E6A01-B5E8-4948-A54C-8A0C4AE16145}"/>
              </a:ext>
            </a:extLst>
          </p:cNvPr>
          <p:cNvSpPr/>
          <p:nvPr/>
        </p:nvSpPr>
        <p:spPr>
          <a:xfrm>
            <a:off x="7426411" y="894003"/>
            <a:ext cx="6450227" cy="848300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Demo-1: SSL Discovery – Host</a:t>
            </a:r>
          </a:p>
        </p:txBody>
      </p:sp>
    </p:spTree>
    <p:extLst>
      <p:ext uri="{BB962C8B-B14F-4D97-AF65-F5344CB8AC3E}">
        <p14:creationId xmlns:p14="http://schemas.microsoft.com/office/powerpoint/2010/main" val="22683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A98D63-2F43-1342-AC0E-935DB83742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861B6-0B17-E746-A5F5-A0AF42C7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62" y="5024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</a:t>
            </a:r>
            <a:r>
              <a:rPr lang="en-US" dirty="0" err="1"/>
              <a:t>tls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73567-0344-AC4D-A46A-B8D58CC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1239094"/>
            <a:ext cx="10662141" cy="62414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33DBC5-28C0-794C-BFE6-B72D42884154}"/>
              </a:ext>
            </a:extLst>
          </p:cNvPr>
          <p:cNvSpPr/>
          <p:nvPr/>
        </p:nvSpPr>
        <p:spPr>
          <a:xfrm>
            <a:off x="11034584" y="3812089"/>
            <a:ext cx="3311610" cy="148895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Demo-2: SSL Discovery – </a:t>
            </a:r>
            <a:r>
              <a:rPr lang="en-US" sz="2800" b="1" dirty="0" err="1"/>
              <a:t>tls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538600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AFE4E9-F5E8-2B44-AAF1-5C83846DCB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73F814-9989-C042-B103-D867AA96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certificate-</a:t>
            </a:r>
            <a:r>
              <a:rPr lang="en-US" dirty="0" err="1"/>
              <a:t>arn</a:t>
            </a:r>
            <a:r>
              <a:rPr lang="en-US" dirty="0"/>
              <a:t>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43B2E-B20A-6A46-B285-9C507785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4381826"/>
            <a:ext cx="13624560" cy="16095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B4DF85-06C9-8A4A-AED7-DF2F0D46190C}"/>
              </a:ext>
            </a:extLst>
          </p:cNvPr>
          <p:cNvSpPr/>
          <p:nvPr/>
        </p:nvSpPr>
        <p:spPr>
          <a:xfrm>
            <a:off x="502920" y="2439827"/>
            <a:ext cx="13624560" cy="124803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Comment </a:t>
            </a:r>
            <a:r>
              <a:rPr lang="en-IN" sz="3500" dirty="0" err="1">
                <a:solidFill>
                  <a:srgbClr val="FFFF00"/>
                </a:solidFill>
              </a:rPr>
              <a:t>alb.ingress.kubernetes.io</a:t>
            </a:r>
            <a:r>
              <a:rPr lang="en-IN" sz="3500" dirty="0">
                <a:solidFill>
                  <a:srgbClr val="FFFF00"/>
                </a:solidFill>
              </a:rPr>
              <a:t>/certificate-</a:t>
            </a:r>
            <a:r>
              <a:rPr lang="en-IN" sz="3500" dirty="0" err="1">
                <a:solidFill>
                  <a:srgbClr val="FFFF00"/>
                </a:solidFill>
              </a:rPr>
              <a:t>arn</a:t>
            </a:r>
            <a:endParaRPr lang="en-IN" sz="3500" dirty="0">
              <a:solidFill>
                <a:srgbClr val="FFFF00"/>
              </a:solidFill>
            </a:endParaRPr>
          </a:p>
          <a:p>
            <a:pPr algn="ctr"/>
            <a:r>
              <a:rPr lang="en-US" sz="3500" dirty="0"/>
              <a:t>Annotation when using host / </a:t>
            </a:r>
            <a:r>
              <a:rPr lang="en-US" sz="3500" dirty="0" err="1"/>
              <a:t>tls</a:t>
            </a:r>
            <a:r>
              <a:rPr lang="en-US" sz="3500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1833807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Ingress Groups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123175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5109"/>
            <a:ext cx="12618720" cy="1188851"/>
          </a:xfrm>
        </p:spPr>
        <p:txBody>
          <a:bodyPr/>
          <a:lstStyle/>
          <a:p>
            <a:r>
              <a:rPr lang="en-US" dirty="0"/>
              <a:t>Without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530126" y="2123243"/>
            <a:ext cx="3357050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62" y="23057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561860" y="3366180"/>
            <a:ext cx="3214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Resource: my-apps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3F1A59-9C3B-1549-998C-E00042E32767}"/>
              </a:ext>
            </a:extLst>
          </p:cNvPr>
          <p:cNvSpPr/>
          <p:nvPr/>
        </p:nvSpPr>
        <p:spPr>
          <a:xfrm>
            <a:off x="135358" y="815027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Ingress Resource for all three Apps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226B9-C2FE-EC49-9E67-EEA0D756E0B5}"/>
              </a:ext>
            </a:extLst>
          </p:cNvPr>
          <p:cNvSpPr/>
          <p:nvPr/>
        </p:nvSpPr>
        <p:spPr>
          <a:xfrm>
            <a:off x="9335924" y="815026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changes to App3 we need to update the “</a:t>
            </a:r>
            <a:r>
              <a:rPr lang="en-US" dirty="0">
                <a:solidFill>
                  <a:srgbClr val="FFFF00"/>
                </a:solidFill>
              </a:rPr>
              <a:t>my-apps</a:t>
            </a:r>
            <a:r>
              <a:rPr lang="en-US" dirty="0"/>
              <a:t>” ingress resource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4E0D53-A2A4-2247-95C0-1FC1681E6BAF}"/>
              </a:ext>
            </a:extLst>
          </p:cNvPr>
          <p:cNvSpPr/>
          <p:nvPr/>
        </p:nvSpPr>
        <p:spPr>
          <a:xfrm>
            <a:off x="-19554" y="2368353"/>
            <a:ext cx="5239629" cy="306971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Example: </a:t>
            </a:r>
            <a:r>
              <a:rPr lang="en-US" dirty="0"/>
              <a:t>If we have </a:t>
            </a:r>
            <a:r>
              <a:rPr lang="en-US" dirty="0">
                <a:solidFill>
                  <a:srgbClr val="FFFF00"/>
                </a:solidFill>
              </a:rPr>
              <a:t>50 apps </a:t>
            </a:r>
            <a:r>
              <a:rPr lang="en-US" dirty="0"/>
              <a:t>which needs different rules in them and all should be part of </a:t>
            </a:r>
            <a:r>
              <a:rPr lang="en-US" dirty="0">
                <a:solidFill>
                  <a:srgbClr val="FFFF00"/>
                </a:solidFill>
              </a:rPr>
              <a:t>single ALB</a:t>
            </a:r>
            <a:r>
              <a:rPr lang="en-US" dirty="0"/>
              <a:t>, maintaining such </a:t>
            </a:r>
            <a:r>
              <a:rPr lang="en-US" dirty="0">
                <a:solidFill>
                  <a:srgbClr val="FFFF00"/>
                </a:solidFill>
              </a:rPr>
              <a:t>huge</a:t>
            </a:r>
            <a:r>
              <a:rPr lang="en-US" dirty="0"/>
              <a:t> k8s manifest file with configs becomes </a:t>
            </a:r>
            <a:r>
              <a:rPr lang="en-US" dirty="0">
                <a:solidFill>
                  <a:srgbClr val="FFFF00"/>
                </a:solidFill>
              </a:rPr>
              <a:t>tedious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confusing</a:t>
            </a:r>
            <a:r>
              <a:rPr lang="en-US" dirty="0"/>
              <a:t>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99103C-30D7-8A41-8CF7-8813D9FB96F3}"/>
              </a:ext>
            </a:extLst>
          </p:cNvPr>
          <p:cNvSpPr/>
          <p:nvPr/>
        </p:nvSpPr>
        <p:spPr>
          <a:xfrm>
            <a:off x="9406992" y="3205863"/>
            <a:ext cx="5239629" cy="203836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Ingress Groups</a:t>
            </a:r>
            <a:r>
              <a:rPr lang="en-US" dirty="0"/>
              <a:t> we can simplify our Kubernetes Ingress Manifest when dealing with </a:t>
            </a:r>
            <a:r>
              <a:rPr lang="en-US" dirty="0">
                <a:solidFill>
                  <a:srgbClr val="FFFF00"/>
                </a:solidFill>
              </a:rPr>
              <a:t>multiple apps </a:t>
            </a:r>
            <a:r>
              <a:rPr lang="en-US" dirty="0"/>
              <a:t>requiring single ALB</a:t>
            </a:r>
          </a:p>
        </p:txBody>
      </p: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37B53957-4594-5942-9389-D430C5D2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399" y="2368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6" grpId="0" animBg="1"/>
      <p:bldP spid="37" grpId="0" animBg="1"/>
      <p:bldP spid="38" grpId="0" animBg="1"/>
      <p:bldP spid="39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0"/>
            <a:ext cx="12618720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With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2290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24590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1925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83253E-7F1E-AC41-90C6-98FD9B6C705B}"/>
              </a:ext>
            </a:extLst>
          </p:cNvPr>
          <p:cNvSpPr/>
          <p:nvPr/>
        </p:nvSpPr>
        <p:spPr>
          <a:xfrm>
            <a:off x="296562" y="820422"/>
            <a:ext cx="13987849" cy="4319990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40675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37444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37444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65731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Group: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27564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30796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4453" y="1006090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22906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29921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2312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" grpId="0" animBg="1"/>
      <p:bldP spid="38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A8A87-2BA9-7749-9724-17959FC083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48BF50-25D5-5741-9D09-A50B75C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F46FD-2F2A-D041-87F7-1BD3853609F0}"/>
              </a:ext>
            </a:extLst>
          </p:cNvPr>
          <p:cNvSpPr/>
          <p:nvPr/>
        </p:nvSpPr>
        <p:spPr>
          <a:xfrm>
            <a:off x="1964722" y="1631090"/>
            <a:ext cx="12505040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 err="1"/>
              <a:t>IngressGroup</a:t>
            </a:r>
            <a:r>
              <a:rPr lang="en-IN" sz="3000" dirty="0"/>
              <a:t> feature enables you to group multiple Ingress resources </a:t>
            </a:r>
            <a:r>
              <a:rPr lang="en-IN" sz="3000" dirty="0">
                <a:solidFill>
                  <a:srgbClr val="FFFF00"/>
                </a:solidFill>
              </a:rPr>
              <a:t>together</a:t>
            </a:r>
            <a:r>
              <a:rPr lang="en-IN" sz="3000" dirty="0"/>
              <a:t>. 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68A301-8FF5-554D-88B7-969F2A78837A}"/>
              </a:ext>
            </a:extLst>
          </p:cNvPr>
          <p:cNvSpPr/>
          <p:nvPr/>
        </p:nvSpPr>
        <p:spPr>
          <a:xfrm>
            <a:off x="1964722" y="3058615"/>
            <a:ext cx="12505040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The controller will automatically </a:t>
            </a:r>
            <a:r>
              <a:rPr lang="en-IN" sz="3000" dirty="0">
                <a:solidFill>
                  <a:srgbClr val="FFFF00"/>
                </a:solidFill>
              </a:rPr>
              <a:t>merge Ingress rules </a:t>
            </a:r>
            <a:r>
              <a:rPr lang="en-IN" sz="3000" dirty="0"/>
              <a:t>for all Ingresses within </a:t>
            </a:r>
            <a:r>
              <a:rPr lang="en-IN" sz="3000" dirty="0" err="1"/>
              <a:t>IngressGroup</a:t>
            </a:r>
            <a:r>
              <a:rPr lang="en-IN" sz="3000" dirty="0"/>
              <a:t> and support them with a </a:t>
            </a:r>
            <a:r>
              <a:rPr lang="en-IN" sz="3000" dirty="0">
                <a:solidFill>
                  <a:srgbClr val="FFFF00"/>
                </a:solidFill>
              </a:rPr>
              <a:t>single ALB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BAC972-9307-3C45-B2FF-FFCF0EB5A0CF}"/>
              </a:ext>
            </a:extLst>
          </p:cNvPr>
          <p:cNvSpPr/>
          <p:nvPr/>
        </p:nvSpPr>
        <p:spPr>
          <a:xfrm>
            <a:off x="1964722" y="4430216"/>
            <a:ext cx="12505040" cy="11888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VERY VERY IMPORTANT NOTE: </a:t>
            </a:r>
            <a:r>
              <a:rPr lang="en-IN" sz="3000" dirty="0"/>
              <a:t>In addition, most annotations defined on an Ingress only </a:t>
            </a:r>
            <a:r>
              <a:rPr lang="en-IN" sz="3000" dirty="0">
                <a:solidFill>
                  <a:srgbClr val="FFFF00"/>
                </a:solidFill>
              </a:rPr>
              <a:t>applies to the paths defined by that Ingress.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D0A531-B724-764E-B104-F56AD3C681AB}"/>
              </a:ext>
            </a:extLst>
          </p:cNvPr>
          <p:cNvSpPr/>
          <p:nvPr/>
        </p:nvSpPr>
        <p:spPr>
          <a:xfrm>
            <a:off x="160639" y="1627378"/>
            <a:ext cx="1482812" cy="1188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20D0E1-70AC-754D-B3F1-25119B211E5D}"/>
              </a:ext>
            </a:extLst>
          </p:cNvPr>
          <p:cNvSpPr/>
          <p:nvPr/>
        </p:nvSpPr>
        <p:spPr>
          <a:xfrm>
            <a:off x="160638" y="3054904"/>
            <a:ext cx="1482812" cy="11888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3CCE5E-667D-B04B-B9AF-7052764E4F42}"/>
              </a:ext>
            </a:extLst>
          </p:cNvPr>
          <p:cNvSpPr/>
          <p:nvPr/>
        </p:nvSpPr>
        <p:spPr>
          <a:xfrm>
            <a:off x="160638" y="4426505"/>
            <a:ext cx="1482812" cy="1188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C9F7D-C80B-FB47-805C-5609174F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22" y="5784787"/>
            <a:ext cx="11150600" cy="17907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466412F-3CFA-254A-89CE-714140ABFF0D}"/>
              </a:ext>
            </a:extLst>
          </p:cNvPr>
          <p:cNvSpPr/>
          <p:nvPr/>
        </p:nvSpPr>
        <p:spPr>
          <a:xfrm>
            <a:off x="160638" y="6000373"/>
            <a:ext cx="1482812" cy="1188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050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BB9349-8EDD-664D-A48F-86094585B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AE9118-3C67-DC4B-8D8F-211A8147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59C9D-FDA3-0845-A79D-1A847FCF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74" y="2026509"/>
            <a:ext cx="7785100" cy="4572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099FFF8-3644-5C43-A058-86C00220FFFD}"/>
              </a:ext>
            </a:extLst>
          </p:cNvPr>
          <p:cNvSpPr/>
          <p:nvPr/>
        </p:nvSpPr>
        <p:spPr>
          <a:xfrm>
            <a:off x="8538519" y="2842054"/>
            <a:ext cx="5585254" cy="307683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 Ingress Kubernetes Manifests creates </a:t>
            </a:r>
            <a:r>
              <a:rPr lang="en-US" sz="3000" dirty="0">
                <a:solidFill>
                  <a:srgbClr val="FFFF00"/>
                </a:solidFill>
              </a:rPr>
              <a:t>3 Ingress Resources</a:t>
            </a:r>
            <a:r>
              <a:rPr lang="en-US" sz="3000" dirty="0"/>
              <a:t> and merge to create a </a:t>
            </a:r>
            <a:r>
              <a:rPr lang="en-US" sz="3000" dirty="0">
                <a:solidFill>
                  <a:srgbClr val="FFFF00"/>
                </a:solidFill>
              </a:rPr>
              <a:t>Single AWS ALB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42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19748840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Target Type: IP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38760489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CA66C-77A5-A148-BDE0-40CDCA5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3481"/>
            <a:ext cx="12618720" cy="1188851"/>
          </a:xfrm>
        </p:spPr>
        <p:txBody>
          <a:bodyPr/>
          <a:lstStyle/>
          <a:p>
            <a:r>
              <a:rPr lang="en-US" dirty="0"/>
              <a:t>ALB Ingress Target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59893" y="3657600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58205" y="5702600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867209" y="5702600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36881" y="4572000"/>
            <a:ext cx="4451314" cy="113060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488195" y="4572000"/>
            <a:ext cx="3757690" cy="1130600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95B913-2AB4-E64E-9AFB-A072C3297DEE}"/>
              </a:ext>
            </a:extLst>
          </p:cNvPr>
          <p:cNvSpPr/>
          <p:nvPr/>
        </p:nvSpPr>
        <p:spPr>
          <a:xfrm>
            <a:off x="191530" y="1251363"/>
            <a:ext cx="6536725" cy="15075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What is </a:t>
            </a:r>
            <a:r>
              <a:rPr lang="en-IN" sz="3000" dirty="0" err="1">
                <a:solidFill>
                  <a:srgbClr val="FFFF00"/>
                </a:solidFill>
              </a:rPr>
              <a:t>alb.ingress.kubernetes.io</a:t>
            </a:r>
            <a:r>
              <a:rPr lang="en-IN" sz="3000" dirty="0">
                <a:solidFill>
                  <a:srgbClr val="FFFF00"/>
                </a:solidFill>
              </a:rPr>
              <a:t>/target-type </a:t>
            </a:r>
            <a:r>
              <a:rPr lang="en-IN" sz="3000" dirty="0"/>
              <a:t>Annotation ?</a:t>
            </a:r>
            <a:endParaRPr lang="en-US" sz="3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60DB08-6A27-8649-A7E5-D8C40362B4DA}"/>
              </a:ext>
            </a:extLst>
          </p:cNvPr>
          <p:cNvSpPr/>
          <p:nvPr/>
        </p:nvSpPr>
        <p:spPr>
          <a:xfrm>
            <a:off x="7708557" y="1225248"/>
            <a:ext cx="6536725" cy="15075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target-type</a:t>
            </a:r>
            <a:r>
              <a:rPr lang="en-US" sz="3000" dirty="0"/>
              <a:t> specifies how to route traffic to pods. </a:t>
            </a:r>
          </a:p>
        </p:txBody>
      </p:sp>
    </p:spTree>
    <p:extLst>
      <p:ext uri="{BB962C8B-B14F-4D97-AF65-F5344CB8AC3E}">
        <p14:creationId xmlns:p14="http://schemas.microsoft.com/office/powerpoint/2010/main" val="13078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 animBg="1"/>
      <p:bldP spid="30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96965" y="145607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95277" y="1528138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904281" y="1528138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73953" y="1060007"/>
            <a:ext cx="4451314" cy="46813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525267" y="1060007"/>
            <a:ext cx="3757690" cy="468131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F8980-EC2F-9B44-AF05-77D4412A9153}"/>
              </a:ext>
            </a:extLst>
          </p:cNvPr>
          <p:cNvSpPr/>
          <p:nvPr/>
        </p:nvSpPr>
        <p:spPr>
          <a:xfrm>
            <a:off x="333632" y="2908364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instance mode </a:t>
            </a:r>
            <a:r>
              <a:rPr lang="en-US" dirty="0"/>
              <a:t>will route traffic to all ec2 instances within cluster on </a:t>
            </a:r>
            <a:r>
              <a:rPr lang="en-US" dirty="0" err="1">
                <a:solidFill>
                  <a:srgbClr val="FFFF00"/>
                </a:solidFill>
              </a:rPr>
              <a:t>NodePort</a:t>
            </a:r>
            <a:r>
              <a:rPr lang="en-US" dirty="0"/>
              <a:t> opened for your service.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72B514-A151-ED49-AF45-2A486CD98C6F}"/>
              </a:ext>
            </a:extLst>
          </p:cNvPr>
          <p:cNvSpPr/>
          <p:nvPr/>
        </p:nvSpPr>
        <p:spPr>
          <a:xfrm>
            <a:off x="7574694" y="2908364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00"/>
                </a:solidFill>
              </a:rPr>
              <a:t>ip</a:t>
            </a:r>
            <a:r>
              <a:rPr lang="en-IN" dirty="0">
                <a:solidFill>
                  <a:srgbClr val="FFFF00"/>
                </a:solidFill>
              </a:rPr>
              <a:t> mode </a:t>
            </a:r>
            <a:r>
              <a:rPr lang="en-IN" dirty="0"/>
              <a:t>will route traffic </a:t>
            </a:r>
            <a:r>
              <a:rPr lang="en-IN" dirty="0">
                <a:solidFill>
                  <a:srgbClr val="FFFF00"/>
                </a:solidFill>
              </a:rPr>
              <a:t>directly</a:t>
            </a:r>
            <a:r>
              <a:rPr lang="en-IN" dirty="0"/>
              <a:t> to the </a:t>
            </a:r>
            <a:r>
              <a:rPr lang="en-IN" dirty="0">
                <a:solidFill>
                  <a:srgbClr val="FFFF00"/>
                </a:solidFill>
              </a:rPr>
              <a:t>pod IP.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6F84AF3-68F5-324E-9DA5-627074020A25}"/>
              </a:ext>
            </a:extLst>
          </p:cNvPr>
          <p:cNvSpPr/>
          <p:nvPr/>
        </p:nvSpPr>
        <p:spPr>
          <a:xfrm>
            <a:off x="333632" y="4097215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service must be of type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NodePort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or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LoadBalancer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to use instance mode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A99417-E2BA-6848-8AC0-87A869F8E681}"/>
              </a:ext>
            </a:extLst>
          </p:cNvPr>
          <p:cNvSpPr/>
          <p:nvPr/>
        </p:nvSpPr>
        <p:spPr>
          <a:xfrm>
            <a:off x="7574694" y="4115652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ip</a:t>
            </a:r>
            <a:r>
              <a:rPr lang="en-IN" dirty="0"/>
              <a:t> mode is required for </a:t>
            </a:r>
            <a:r>
              <a:rPr lang="en-IN" dirty="0">
                <a:solidFill>
                  <a:srgbClr val="FFFF00"/>
                </a:solidFill>
              </a:rPr>
              <a:t>sticky sessions</a:t>
            </a:r>
            <a:r>
              <a:rPr lang="en-IN" dirty="0"/>
              <a:t> to work with Application Load Balancers.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D60197-AD0B-3E41-B50F-921562B676B1}"/>
              </a:ext>
            </a:extLst>
          </p:cNvPr>
          <p:cNvSpPr/>
          <p:nvPr/>
        </p:nvSpPr>
        <p:spPr>
          <a:xfrm>
            <a:off x="333632" y="5322941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Default Target Type is </a:t>
            </a:r>
            <a:r>
              <a:rPr lang="en-IN" dirty="0">
                <a:solidFill>
                  <a:srgbClr val="FFFF00"/>
                </a:solidFill>
              </a:rPr>
              <a:t>Instance Mode </a:t>
            </a:r>
            <a:r>
              <a:rPr lang="en-IN" dirty="0">
                <a:solidFill>
                  <a:schemeClr val="bg1"/>
                </a:solidFill>
              </a:rPr>
              <a:t>which means </a:t>
            </a:r>
            <a:r>
              <a:rPr lang="en-IN" dirty="0">
                <a:solidFill>
                  <a:srgbClr val="FFFF00"/>
                </a:solidFill>
              </a:rPr>
              <a:t>no need </a:t>
            </a:r>
            <a:r>
              <a:rPr lang="en-IN" dirty="0">
                <a:solidFill>
                  <a:schemeClr val="bg1"/>
                </a:solidFill>
              </a:rPr>
              <a:t>to define this annotation in Ingress, by default it takes </a:t>
            </a:r>
            <a:r>
              <a:rPr lang="en-IN" dirty="0">
                <a:solidFill>
                  <a:srgbClr val="FFFF00"/>
                </a:solidFill>
              </a:rPr>
              <a:t>Instance Mode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D24BFF-1207-B245-AFD1-599BE97A4343}"/>
              </a:ext>
            </a:extLst>
          </p:cNvPr>
          <p:cNvSpPr/>
          <p:nvPr/>
        </p:nvSpPr>
        <p:spPr>
          <a:xfrm>
            <a:off x="7574694" y="5322940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Need to define the annotation </a:t>
            </a:r>
            <a:r>
              <a:rPr lang="en-IN" dirty="0">
                <a:solidFill>
                  <a:srgbClr val="FFFF00"/>
                </a:solidFill>
              </a:rPr>
              <a:t>explicitly</a:t>
            </a:r>
            <a:r>
              <a:rPr lang="en-IN" dirty="0"/>
              <a:t> as </a:t>
            </a:r>
            <a:r>
              <a:rPr lang="en-IN" dirty="0">
                <a:solidFill>
                  <a:srgbClr val="FFFF00"/>
                </a:solidFill>
              </a:rPr>
              <a:t>target-type: </a:t>
            </a:r>
            <a:r>
              <a:rPr lang="en-IN" dirty="0" err="1">
                <a:solidFill>
                  <a:srgbClr val="FFFF00"/>
                </a:solidFill>
              </a:rPr>
              <a:t>ip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91A46-FE6D-5244-88B7-789B6360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94" y="6609901"/>
            <a:ext cx="6820930" cy="898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BFE2F-057E-DF41-872F-34CA8964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6644118"/>
            <a:ext cx="6945869" cy="7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Internal Application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175131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6BDAA5-49A3-744A-947B-19B0323C0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895F-EDAB-EA47-8EEA-EC6AE698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747292"/>
            <a:ext cx="8887785" cy="50225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Internal Load Balancer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9E08DB7-7BF6-D049-9CAE-0A5AF1329895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586151" y="3986732"/>
            <a:ext cx="4263484" cy="1524381"/>
          </a:xfrm>
          <a:prstGeom prst="bentConnector3">
            <a:avLst>
              <a:gd name="adj1" fmla="val 32031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6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B138C4-AFE0-EF43-AD80-6571995BC5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1C375-2EF3-0746-B3D5-3E1665E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9" y="50243"/>
            <a:ext cx="12618720" cy="1276307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 to Test  Ingress AWS Internal ALB using 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F3B08-429E-2840-B79D-FF0C6B4F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1535799"/>
            <a:ext cx="11540319" cy="56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888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Updates - End</a:t>
            </a:r>
          </a:p>
        </p:txBody>
      </p:sp>
    </p:spTree>
    <p:extLst>
      <p:ext uri="{BB962C8B-B14F-4D97-AF65-F5344CB8AC3E}">
        <p14:creationId xmlns:p14="http://schemas.microsoft.com/office/powerpoint/2010/main" val="22210094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Serverless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9050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D1FF-37F2-4F46-B722-A2EABCB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Fargate is a </a:t>
            </a:r>
            <a:r>
              <a:rPr lang="en-US" dirty="0">
                <a:solidFill>
                  <a:srgbClr val="0070C0"/>
                </a:solidFill>
              </a:rPr>
              <a:t>Serverless compute platform </a:t>
            </a:r>
            <a:r>
              <a:rPr lang="en-US" dirty="0"/>
              <a:t>for containers on AWS</a:t>
            </a:r>
          </a:p>
          <a:p>
            <a:r>
              <a:rPr lang="en-US" dirty="0"/>
              <a:t>Fargate </a:t>
            </a:r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 containers</a:t>
            </a:r>
          </a:p>
          <a:p>
            <a:r>
              <a:rPr lang="en-IN" dirty="0"/>
              <a:t>EKS integrates Kubernetes with Fargate by using </a:t>
            </a:r>
            <a:r>
              <a:rPr lang="en-IN" dirty="0">
                <a:solidFill>
                  <a:srgbClr val="0070C0"/>
                </a:solidFill>
              </a:rPr>
              <a:t>controllers </a:t>
            </a:r>
            <a:r>
              <a:rPr lang="en-IN" dirty="0"/>
              <a:t>that are built by AWS using the </a:t>
            </a:r>
            <a:r>
              <a:rPr lang="en-IN" dirty="0">
                <a:solidFill>
                  <a:srgbClr val="0070C0"/>
                </a:solidFill>
              </a:rPr>
              <a:t>upstream, extensible model </a:t>
            </a:r>
            <a:r>
              <a:rPr lang="en-IN" dirty="0"/>
              <a:t>provided by Kubernetes. </a:t>
            </a:r>
          </a:p>
          <a:p>
            <a:r>
              <a:rPr lang="en-IN" dirty="0"/>
              <a:t>These controllers run as part of the </a:t>
            </a:r>
            <a:r>
              <a:rPr lang="en-IN" dirty="0">
                <a:solidFill>
                  <a:srgbClr val="0070C0"/>
                </a:solidFill>
              </a:rPr>
              <a:t>EKS managed Kubernetes control plane </a:t>
            </a:r>
            <a:r>
              <a:rPr lang="en-IN" dirty="0"/>
              <a:t>and are responsible for </a:t>
            </a:r>
            <a:r>
              <a:rPr lang="en-IN" dirty="0">
                <a:solidFill>
                  <a:srgbClr val="0070C0"/>
                </a:solidFill>
              </a:rPr>
              <a:t>scheduling </a:t>
            </a:r>
            <a:r>
              <a:rPr lang="en-IN" dirty="0"/>
              <a:t>native Kubernetes pods onto Fargate.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Fargate controllers </a:t>
            </a:r>
            <a:r>
              <a:rPr lang="en-IN" dirty="0"/>
              <a:t>include a </a:t>
            </a:r>
            <a:r>
              <a:rPr lang="en-IN" dirty="0">
                <a:solidFill>
                  <a:srgbClr val="0070C0"/>
                </a:solidFill>
              </a:rPr>
              <a:t>new scheduler </a:t>
            </a:r>
            <a:r>
              <a:rPr lang="en-IN" dirty="0"/>
              <a:t>that runs alongside the </a:t>
            </a:r>
            <a:r>
              <a:rPr lang="en-IN" dirty="0">
                <a:solidFill>
                  <a:srgbClr val="0070C0"/>
                </a:solidFill>
              </a:rPr>
              <a:t>default Kubernetes scheduler </a:t>
            </a:r>
            <a:r>
              <a:rPr lang="en-IN" dirty="0"/>
              <a:t>in addition to several mutating and validating admission controllers. </a:t>
            </a:r>
          </a:p>
          <a:p>
            <a:r>
              <a:rPr lang="en-IN" dirty="0"/>
              <a:t>When we start a pod that </a:t>
            </a:r>
            <a:r>
              <a:rPr lang="en-IN" dirty="0">
                <a:solidFill>
                  <a:srgbClr val="0070C0"/>
                </a:solidFill>
              </a:rPr>
              <a:t>meets the criteria for running on Fargate</a:t>
            </a:r>
            <a:r>
              <a:rPr lang="en-IN" dirty="0"/>
              <a:t>, the Fargate controllers running in the cluster recognize, update, and </a:t>
            </a:r>
            <a:r>
              <a:rPr lang="en-IN" dirty="0">
                <a:solidFill>
                  <a:srgbClr val="0070C0"/>
                </a:solidFill>
              </a:rPr>
              <a:t>schedule the pod onto Fargate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Fargate?</a:t>
            </a:r>
          </a:p>
        </p:txBody>
      </p:sp>
    </p:spTree>
    <p:extLst>
      <p:ext uri="{BB962C8B-B14F-4D97-AF65-F5344CB8AC3E}">
        <p14:creationId xmlns:p14="http://schemas.microsoft.com/office/powerpoint/2010/main" val="22451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96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existing workflows and services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31806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Azs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708478" y="3330856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958" y="1849277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6620" y="2113939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1464" y="1829770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7082436" y="1920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72DD-30AF-AD4A-A503-5EB473E5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considerations we need to be </a:t>
            </a:r>
            <a:r>
              <a:rPr lang="en-US" dirty="0">
                <a:solidFill>
                  <a:srgbClr val="0070C0"/>
                </a:solidFill>
              </a:rPr>
              <a:t>aware of before </a:t>
            </a:r>
            <a:r>
              <a:rPr lang="en-US" dirty="0"/>
              <a:t>we decide our Kubernetes workloads to run on Fargate.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Documentation Link</a:t>
            </a:r>
          </a:p>
          <a:p>
            <a:r>
              <a:rPr lang="en-IN" dirty="0">
                <a:hlinkClick r:id="rId2"/>
              </a:rPr>
              <a:t>https://docs.aws.amazon.com/eks/latest/userguide/fargate.html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0063578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2568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8261180" y="2495165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850861" y="2343400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5286034" y="5495473"/>
            <a:ext cx="727806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Service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49112" y="2460268"/>
            <a:ext cx="334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>
                <a:solidFill>
                  <a:srgbClr val="0070C0"/>
                </a:solidFill>
              </a:rPr>
              <a:t>fpdev.</a:t>
            </a:r>
            <a:r>
              <a:rPr lang="en-US" sz="1200" dirty="0">
                <a:solidFill>
                  <a:srgbClr val="0070C0"/>
                </a:solidFill>
              </a:rPr>
              <a:t>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77886" y="2197098"/>
            <a:ext cx="16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fpdev.kubeoncloud.com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stCxn id="87" idx="2"/>
            <a:endCxn id="91" idx="0"/>
          </p:cNvCxnSpPr>
          <p:nvPr/>
        </p:nvCxnSpPr>
        <p:spPr>
          <a:xfrm flipH="1">
            <a:off x="5873830" y="2810820"/>
            <a:ext cx="2978047" cy="14938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stCxn id="87" idx="2"/>
            <a:endCxn id="188" idx="0"/>
          </p:cNvCxnSpPr>
          <p:nvPr/>
        </p:nvCxnSpPr>
        <p:spPr>
          <a:xfrm>
            <a:off x="8851877" y="2810820"/>
            <a:ext cx="2753590" cy="149617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44" grpId="0" animBg="1"/>
      <p:bldP spid="162" grpId="0" animBg="1"/>
      <p:bldP spid="163" grpId="0"/>
      <p:bldP spid="165" grpId="0"/>
      <p:bldP spid="167" grpId="0"/>
      <p:bldP spid="122" grpId="0" animBg="1"/>
      <p:bldP spid="123" grpId="0"/>
      <p:bldP spid="127" grpId="0" animBg="1"/>
      <p:bldP spid="188" grpId="0" animBg="1"/>
      <p:bldP spid="19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Advanced with YAML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58654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4714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4" grpId="0"/>
      <p:bldP spid="57" grpId="0" animBg="1"/>
      <p:bldP spid="58" grpId="0" animBg="1"/>
      <p:bldP spid="62" grpId="0" animBg="1"/>
      <p:bldP spid="63" grpId="0" animBg="1"/>
      <p:bldP spid="72" grpId="0"/>
      <p:bldP spid="74" grpId="0" animBg="1"/>
      <p:bldP spid="76" grpId="0" animBg="1"/>
      <p:bldP spid="85" grpId="0"/>
      <p:bldP spid="86" grpId="0" animBg="1"/>
      <p:bldP spid="95" grpId="0"/>
      <p:bldP spid="96" grpId="0" animBg="1"/>
      <p:bldP spid="98" grpId="0" animBg="1"/>
      <p:bldP spid="107" grpId="0"/>
      <p:bldP spid="108" grpId="0" animBg="1"/>
      <p:bldP spid="117" grpId="0"/>
      <p:bldP spid="118" grpId="0" animBg="1"/>
      <p:bldP spid="141" grpId="0" animBg="1"/>
      <p:bldP spid="143" grpId="0"/>
      <p:bldP spid="144" grpId="0" animBg="1"/>
      <p:bldP spid="153" grpId="0"/>
      <p:bldP spid="154" grpId="0" animBg="1"/>
      <p:bldP spid="163" grpId="0"/>
      <p:bldP spid="9" grpId="0" animBg="1"/>
      <p:bldP spid="10" grpId="0"/>
      <p:bldP spid="192" grpId="0"/>
      <p:bldP spid="194" grpId="0"/>
      <p:bldP spid="196" grpId="0"/>
      <p:bldP spid="220" grpId="0" animBg="1"/>
      <p:bldP spid="221" grpId="0" animBg="1"/>
      <p:bldP spid="223" grpId="0" animBg="1"/>
      <p:bldP spid="244" grpId="0"/>
      <p:bldP spid="250" grpId="0" animBg="1"/>
      <p:bldP spid="251" grpId="0" animBg="1"/>
      <p:bldP spid="252" grpId="0" animBg="1"/>
      <p:bldP spid="259" grpId="0" animBg="1"/>
      <p:bldP spid="263" grpId="0"/>
      <p:bldP spid="269" grpId="0" animBg="1"/>
      <p:bldP spid="270" grpId="0"/>
      <p:bldP spid="271" grpId="0" animBg="1"/>
      <p:bldP spid="272" grpId="0"/>
      <p:bldP spid="317" grpId="0"/>
      <p:bldP spid="325" grpId="0"/>
      <p:bldP spid="326" grpId="0"/>
      <p:bldP spid="327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9781" y="-201348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2522" y="166170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50292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59967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cxnSpLocks/>
            <a:stCxn id="167" idx="3"/>
            <a:endCxn id="95" idx="2"/>
          </p:cNvCxnSpPr>
          <p:nvPr/>
        </p:nvCxnSpPr>
        <p:spPr>
          <a:xfrm>
            <a:off x="6390885" y="3633372"/>
            <a:ext cx="6341671" cy="2097956"/>
          </a:xfrm>
          <a:prstGeom prst="bentConnector4">
            <a:avLst>
              <a:gd name="adj1" fmla="val 13683"/>
              <a:gd name="adj2" fmla="val 110896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390885" y="3646999"/>
            <a:ext cx="2229070" cy="1719138"/>
          </a:xfrm>
          <a:prstGeom prst="bentConnector3">
            <a:avLst>
              <a:gd name="adj1" fmla="val 38938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</p:cNvCxnSpPr>
          <p:nvPr/>
        </p:nvCxnSpPr>
        <p:spPr>
          <a:xfrm>
            <a:off x="6477435" y="3326282"/>
            <a:ext cx="6213041" cy="963497"/>
          </a:xfrm>
          <a:prstGeom prst="bentConnector4">
            <a:avLst>
              <a:gd name="adj1" fmla="val 16845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cxnSpLocks/>
          </p:cNvCxnSpPr>
          <p:nvPr/>
        </p:nvCxnSpPr>
        <p:spPr>
          <a:xfrm>
            <a:off x="6351489" y="3347808"/>
            <a:ext cx="2114065" cy="598306"/>
          </a:xfrm>
          <a:prstGeom prst="bentConnector3">
            <a:avLst>
              <a:gd name="adj1" fmla="val 5437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cxnSpLocks/>
            <a:stCxn id="191" idx="2"/>
            <a:endCxn id="220" idx="0"/>
          </p:cNvCxnSpPr>
          <p:nvPr/>
        </p:nvCxnSpPr>
        <p:spPr>
          <a:xfrm>
            <a:off x="3956981" y="713052"/>
            <a:ext cx="6715" cy="218551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ED31CD18-B4F5-6746-903A-EF611C3D094E}"/>
              </a:ext>
            </a:extLst>
          </p:cNvPr>
          <p:cNvSpPr txBox="1"/>
          <p:nvPr/>
        </p:nvSpPr>
        <p:spPr>
          <a:xfrm>
            <a:off x="4364687" y="50243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9F707A1-569A-054F-A1D8-40728AB0D5D5}"/>
              </a:ext>
            </a:extLst>
          </p:cNvPr>
          <p:cNvSpPr/>
          <p:nvPr/>
        </p:nvSpPr>
        <p:spPr>
          <a:xfrm>
            <a:off x="3327928" y="3328436"/>
            <a:ext cx="1293107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8F015A-6D62-6743-85BF-D7209B973CF8}"/>
              </a:ext>
            </a:extLst>
          </p:cNvPr>
          <p:cNvSpPr/>
          <p:nvPr/>
        </p:nvSpPr>
        <p:spPr>
          <a:xfrm>
            <a:off x="5097778" y="351738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949C9E4-6682-574B-802A-78B4368A61B9}"/>
              </a:ext>
            </a:extLst>
          </p:cNvPr>
          <p:cNvSpPr/>
          <p:nvPr/>
        </p:nvSpPr>
        <p:spPr>
          <a:xfrm>
            <a:off x="5086813" y="324785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/ums/*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D7180C-3214-2C4E-8136-84B8265FFF16}"/>
              </a:ext>
            </a:extLst>
          </p:cNvPr>
          <p:cNvCxnSpPr>
            <a:stCxn id="165" idx="2"/>
            <a:endCxn id="9" idx="0"/>
          </p:cNvCxnSpPr>
          <p:nvPr/>
        </p:nvCxnSpPr>
        <p:spPr>
          <a:xfrm flipH="1">
            <a:off x="3867366" y="3628689"/>
            <a:ext cx="107116" cy="9778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BF5900-797C-204F-B8E7-175CC5541B46}"/>
              </a:ext>
            </a:extLst>
          </p:cNvPr>
          <p:cNvCxnSpPr>
            <a:stCxn id="220" idx="2"/>
            <a:endCxn id="165" idx="0"/>
          </p:cNvCxnSpPr>
          <p:nvPr/>
        </p:nvCxnSpPr>
        <p:spPr>
          <a:xfrm>
            <a:off x="3963696" y="3198820"/>
            <a:ext cx="10786" cy="12961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8D97AD-E279-2849-BA3B-BE2903F37322}"/>
              </a:ext>
            </a:extLst>
          </p:cNvPr>
          <p:cNvSpPr txBox="1"/>
          <p:nvPr/>
        </p:nvSpPr>
        <p:spPr>
          <a:xfrm>
            <a:off x="164387" y="1045573"/>
            <a:ext cx="895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Ingress with Cross Namespaces is not supported as on today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2C2F44-63D0-E044-BE8D-C74BFE8DF957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1108539" y="2529187"/>
            <a:ext cx="5601522" cy="149095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6641214-2B4E-7A49-9581-F02A731CE751}"/>
              </a:ext>
            </a:extLst>
          </p:cNvPr>
          <p:cNvCxnSpPr>
            <a:cxnSpLocks/>
          </p:cNvCxnSpPr>
          <p:nvPr/>
        </p:nvCxnSpPr>
        <p:spPr>
          <a:xfrm flipV="1">
            <a:off x="1148449" y="2444768"/>
            <a:ext cx="5622565" cy="1537692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itle 3">
            <a:extLst>
              <a:ext uri="{FF2B5EF4-FFF2-40B4-BE49-F238E27FC236}">
                <a16:creationId xmlns:a16="http://schemas.microsoft.com/office/drawing/2014/main" id="{DE916665-C1B2-9540-8A41-68281928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85" y="42351"/>
            <a:ext cx="8558372" cy="537428"/>
          </a:xfrm>
        </p:spPr>
        <p:txBody>
          <a:bodyPr>
            <a:noAutofit/>
          </a:bodyPr>
          <a:lstStyle/>
          <a:p>
            <a:r>
              <a:rPr lang="en-US" sz="2600" dirty="0"/>
              <a:t>EKS Deployment – </a:t>
            </a:r>
            <a:r>
              <a:rPr lang="en-US" sz="2600" dirty="0">
                <a:solidFill>
                  <a:srgbClr val="00B050"/>
                </a:solidFill>
              </a:rPr>
              <a:t>Mixed – Ingress with Cross Namespaces</a:t>
            </a:r>
          </a:p>
        </p:txBody>
      </p:sp>
    </p:spTree>
    <p:extLst>
      <p:ext uri="{BB962C8B-B14F-4D97-AF65-F5344CB8AC3E}">
        <p14:creationId xmlns:p14="http://schemas.microsoft.com/office/powerpoint/2010/main" val="19383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&amp; AWS Network Load Balancer – </a:t>
            </a:r>
            <a:r>
              <a:rPr lang="en-US" b="1" dirty="0">
                <a:solidFill>
                  <a:srgbClr val="7030A0"/>
                </a:solidFill>
              </a:rPr>
              <a:t>NEW TOPIC ADDITION</a:t>
            </a:r>
            <a:r>
              <a:rPr lang="en-US" b="1" dirty="0"/>
              <a:t> - </a:t>
            </a:r>
            <a:r>
              <a:rPr lang="en-US" b="1" dirty="0">
                <a:solidFill>
                  <a:srgbClr val="089252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7825126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0041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335EEF-595F-3F4C-B41D-B1FA0A23EE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0421702-F80C-3241-B109-4AD9514F4C1F}"/>
              </a:ext>
            </a:extLst>
          </p:cNvPr>
          <p:cNvSpPr/>
          <p:nvPr/>
        </p:nvSpPr>
        <p:spPr>
          <a:xfrm>
            <a:off x="5369169" y="1957753"/>
            <a:ext cx="4103077" cy="3319046"/>
          </a:xfrm>
          <a:prstGeom prst="roundRect">
            <a:avLst>
              <a:gd name="adj" fmla="val 7879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8DA4D2-FA77-0247-8907-A198790D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0808" y="3196575"/>
            <a:ext cx="1371624" cy="1371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787767-0FF4-EA46-9059-09E6399D17DD}"/>
              </a:ext>
            </a:extLst>
          </p:cNvPr>
          <p:cNvSpPr txBox="1"/>
          <p:nvPr/>
        </p:nvSpPr>
        <p:spPr>
          <a:xfrm>
            <a:off x="5759247" y="4507358"/>
            <a:ext cx="18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 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E8B60-00C6-6742-ACE1-CF29B7B68B9A}"/>
              </a:ext>
            </a:extLst>
          </p:cNvPr>
          <p:cNvSpPr txBox="1"/>
          <p:nvPr/>
        </p:nvSpPr>
        <p:spPr>
          <a:xfrm>
            <a:off x="7573109" y="4493995"/>
            <a:ext cx="1554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Google Shape;660;p35">
            <a:extLst>
              <a:ext uri="{FF2B5EF4-FFF2-40B4-BE49-F238E27FC236}">
                <a16:creationId xmlns:a16="http://schemas.microsoft.com/office/drawing/2014/main" id="{B7FEEC8C-9984-8A48-87CD-3F349CC51E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3109" y="3162149"/>
            <a:ext cx="1371624" cy="1318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CE4284-0A7F-7D45-9D52-B086AB9DEAA0}"/>
              </a:ext>
            </a:extLst>
          </p:cNvPr>
          <p:cNvSpPr/>
          <p:nvPr/>
        </p:nvSpPr>
        <p:spPr>
          <a:xfrm>
            <a:off x="5782234" y="2079572"/>
            <a:ext cx="3345147" cy="936405"/>
          </a:xfrm>
          <a:prstGeom prst="round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848DE0-26DA-F445-B5EC-8A94C3E2E9DB}"/>
              </a:ext>
            </a:extLst>
          </p:cNvPr>
          <p:cNvSpPr/>
          <p:nvPr/>
        </p:nvSpPr>
        <p:spPr>
          <a:xfrm>
            <a:off x="98704" y="845391"/>
            <a:ext cx="4829907" cy="138332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Demo-1: </a:t>
            </a:r>
            <a:r>
              <a:rPr lang="en-US" sz="3000" dirty="0"/>
              <a:t>NLB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5EC8B5-C056-1949-BE67-E2088BD378FD}"/>
              </a:ext>
            </a:extLst>
          </p:cNvPr>
          <p:cNvSpPr/>
          <p:nvPr/>
        </p:nvSpPr>
        <p:spPr>
          <a:xfrm>
            <a:off x="173709" y="3196575"/>
            <a:ext cx="4829907" cy="138332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Demo-2: </a:t>
            </a:r>
            <a:r>
              <a:rPr lang="en-US" sz="3000" dirty="0"/>
              <a:t>NLB TLS SSL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4E85CD-0984-7445-842A-5E2CB186E97E}"/>
              </a:ext>
            </a:extLst>
          </p:cNvPr>
          <p:cNvSpPr/>
          <p:nvPr/>
        </p:nvSpPr>
        <p:spPr>
          <a:xfrm>
            <a:off x="173709" y="5660984"/>
            <a:ext cx="4829907" cy="138332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Demo-3: </a:t>
            </a:r>
            <a:r>
              <a:rPr lang="en-US" sz="3000" dirty="0"/>
              <a:t>NLB &amp; External DNS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3B43B6-C950-6A40-AF15-F4013DC6D23B}"/>
              </a:ext>
            </a:extLst>
          </p:cNvPr>
          <p:cNvSpPr/>
          <p:nvPr/>
        </p:nvSpPr>
        <p:spPr>
          <a:xfrm>
            <a:off x="9612923" y="845391"/>
            <a:ext cx="4829907" cy="13833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Demo-4: </a:t>
            </a:r>
            <a:r>
              <a:rPr lang="en-US" sz="3000" dirty="0"/>
              <a:t>NLB &amp; Elastic IP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6901F0-450F-874E-84D3-5B60E477741B}"/>
              </a:ext>
            </a:extLst>
          </p:cNvPr>
          <p:cNvSpPr/>
          <p:nvPr/>
        </p:nvSpPr>
        <p:spPr>
          <a:xfrm>
            <a:off x="9687928" y="3196575"/>
            <a:ext cx="4829907" cy="13833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Demo-5: </a:t>
            </a:r>
            <a:r>
              <a:rPr lang="en-US" sz="3000" dirty="0"/>
              <a:t>Internal NLB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5EC298-32D1-F74A-9599-A9EE20095749}"/>
              </a:ext>
            </a:extLst>
          </p:cNvPr>
          <p:cNvSpPr/>
          <p:nvPr/>
        </p:nvSpPr>
        <p:spPr>
          <a:xfrm>
            <a:off x="9687928" y="5660984"/>
            <a:ext cx="4829907" cy="13833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Demo-6: </a:t>
            </a:r>
            <a:r>
              <a:rPr lang="en-US" sz="3000" dirty="0"/>
              <a:t>NLB &amp; Fargate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863AA2-D97F-7D47-8F34-983AC8889EEC}"/>
              </a:ext>
            </a:extLst>
          </p:cNvPr>
          <p:cNvSpPr/>
          <p:nvPr/>
        </p:nvSpPr>
        <p:spPr>
          <a:xfrm>
            <a:off x="5791187" y="212345"/>
            <a:ext cx="3048025" cy="1324707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6 Demos</a:t>
            </a:r>
          </a:p>
        </p:txBody>
      </p:sp>
    </p:spTree>
    <p:extLst>
      <p:ext uri="{BB962C8B-B14F-4D97-AF65-F5344CB8AC3E}">
        <p14:creationId xmlns:p14="http://schemas.microsoft.com/office/powerpoint/2010/main" val="33496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-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88795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CB69D8-0DE5-3E4E-A9FE-7C1480DCAB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E3425-6CD6-3442-8B81-02287951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1837"/>
            <a:ext cx="12618720" cy="1188851"/>
          </a:xfrm>
        </p:spPr>
        <p:txBody>
          <a:bodyPr/>
          <a:lstStyle/>
          <a:p>
            <a:r>
              <a:rPr lang="en-US" dirty="0"/>
              <a:t>Network Load Balancer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35A7FC-00A9-EF48-8E5E-8E65E1C051D5}"/>
              </a:ext>
            </a:extLst>
          </p:cNvPr>
          <p:cNvSpPr/>
          <p:nvPr/>
        </p:nvSpPr>
        <p:spPr>
          <a:xfrm>
            <a:off x="411982" y="1147014"/>
            <a:ext cx="13886822" cy="8742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What is Network Load Balancer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747FC3-5B9E-3B49-928D-67368109D7AC}"/>
              </a:ext>
            </a:extLst>
          </p:cNvPr>
          <p:cNvSpPr/>
          <p:nvPr/>
        </p:nvSpPr>
        <p:spPr>
          <a:xfrm>
            <a:off x="1005840" y="2532186"/>
            <a:ext cx="12751358" cy="33561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Network traffic is load balanced at </a:t>
            </a:r>
            <a:r>
              <a:rPr lang="en-US" sz="4000" dirty="0">
                <a:solidFill>
                  <a:srgbClr val="FFFF00"/>
                </a:solidFill>
              </a:rPr>
              <a:t>L4 of the OSI model</a:t>
            </a:r>
            <a:r>
              <a:rPr lang="en-US" sz="4000" dirty="0"/>
              <a:t>.</a:t>
            </a:r>
          </a:p>
          <a:p>
            <a:pPr algn="ctr"/>
            <a:r>
              <a:rPr lang="en-US" sz="4000" dirty="0"/>
              <a:t>Supports </a:t>
            </a:r>
            <a:r>
              <a:rPr lang="en-US" sz="4000" dirty="0">
                <a:solidFill>
                  <a:srgbClr val="FFFF00"/>
                </a:solidFill>
              </a:rPr>
              <a:t>TCP, UDP and TLS </a:t>
            </a:r>
            <a:r>
              <a:rPr lang="en-US" sz="4000" dirty="0"/>
              <a:t>Protocols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C6B01F-C744-0549-A668-A0B172B3EBFE}"/>
              </a:ext>
            </a:extLst>
          </p:cNvPr>
          <p:cNvSpPr/>
          <p:nvPr/>
        </p:nvSpPr>
        <p:spPr>
          <a:xfrm>
            <a:off x="411982" y="6471138"/>
            <a:ext cx="13886821" cy="11153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ELB Features Comparison for Additional Understanding: </a:t>
            </a:r>
            <a:r>
              <a:rPr lang="en-US" sz="3000" dirty="0"/>
              <a:t>https://</a:t>
            </a:r>
            <a:r>
              <a:rPr lang="en-US" sz="3000" dirty="0" err="1"/>
              <a:t>aws.amazon.com</a:t>
            </a:r>
            <a:r>
              <a:rPr lang="en-US" sz="3000" dirty="0"/>
              <a:t>/</a:t>
            </a:r>
            <a:r>
              <a:rPr lang="en-US" sz="3000" dirty="0" err="1"/>
              <a:t>elasticloadbalancing</a:t>
            </a:r>
            <a:r>
              <a:rPr lang="en-US" sz="3000" dirty="0"/>
              <a:t>/features/</a:t>
            </a:r>
          </a:p>
        </p:txBody>
      </p:sp>
    </p:spTree>
    <p:extLst>
      <p:ext uri="{BB962C8B-B14F-4D97-AF65-F5344CB8AC3E}">
        <p14:creationId xmlns:p14="http://schemas.microsoft.com/office/powerpoint/2010/main" val="28058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86F43E-A1DA-8649-A942-9BB0430B4F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D041B-06FC-B443-9848-7B9671FB804C}"/>
              </a:ext>
            </a:extLst>
          </p:cNvPr>
          <p:cNvSpPr/>
          <p:nvPr/>
        </p:nvSpPr>
        <p:spPr>
          <a:xfrm>
            <a:off x="152400" y="597878"/>
            <a:ext cx="14290431" cy="867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Options for creating Network Load Balancer using Kubernetes on EKS Cluster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F6E7D7-EDFD-6540-883A-EDE0598E923A}"/>
              </a:ext>
            </a:extLst>
          </p:cNvPr>
          <p:cNvSpPr/>
          <p:nvPr/>
        </p:nvSpPr>
        <p:spPr>
          <a:xfrm>
            <a:off x="152400" y="1610458"/>
            <a:ext cx="6787661" cy="112541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cloud provider load balancer controller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207A1-B999-5B46-9CEF-6499503E7ACF}"/>
              </a:ext>
            </a:extLst>
          </p:cNvPr>
          <p:cNvSpPr/>
          <p:nvPr/>
        </p:nvSpPr>
        <p:spPr>
          <a:xfrm>
            <a:off x="7549661" y="1610458"/>
            <a:ext cx="6893170" cy="112541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52FFC-C8CC-2047-9F5E-838DE4420592}"/>
              </a:ext>
            </a:extLst>
          </p:cNvPr>
          <p:cNvSpPr/>
          <p:nvPr/>
        </p:nvSpPr>
        <p:spPr>
          <a:xfrm>
            <a:off x="152400" y="2813541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Legacy</a:t>
            </a:r>
            <a:r>
              <a:rPr lang="en-US" dirty="0"/>
              <a:t> Controller which can create AWS Classic LB and Network LB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74145-60F3-D941-B800-CE771617B301}"/>
              </a:ext>
            </a:extLst>
          </p:cNvPr>
          <p:cNvSpPr/>
          <p:nvPr/>
        </p:nvSpPr>
        <p:spPr>
          <a:xfrm>
            <a:off x="7690341" y="2813541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Latest</a:t>
            </a:r>
            <a:r>
              <a:rPr lang="en-US" dirty="0"/>
              <a:t> and greatest which can create AWS ALB and NLB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888E04-33BF-6740-B95B-81B675527A5E}"/>
              </a:ext>
            </a:extLst>
          </p:cNvPr>
          <p:cNvSpPr/>
          <p:nvPr/>
        </p:nvSpPr>
        <p:spPr>
          <a:xfrm>
            <a:off x="152398" y="3581403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very </a:t>
            </a:r>
            <a:r>
              <a:rPr lang="en-US" dirty="0">
                <a:solidFill>
                  <a:srgbClr val="FFFF00"/>
                </a:solidFill>
              </a:rPr>
              <a:t>basic</a:t>
            </a:r>
            <a:r>
              <a:rPr lang="en-US" dirty="0"/>
              <a:t> Network Load Balancer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A35BFA-6A4B-1E46-A3AF-09497E69B461}"/>
              </a:ext>
            </a:extLst>
          </p:cNvPr>
          <p:cNvSpPr/>
          <p:nvPr/>
        </p:nvSpPr>
        <p:spPr>
          <a:xfrm>
            <a:off x="7690341" y="3568212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Protocols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TCP, UDP &amp; TLS (SSL) </a:t>
            </a:r>
            <a:r>
              <a:rPr lang="en-US" dirty="0"/>
              <a:t>and for </a:t>
            </a:r>
            <a:r>
              <a:rPr lang="en-US" dirty="0">
                <a:solidFill>
                  <a:srgbClr val="FFFF00"/>
                </a:solidFill>
              </a:rPr>
              <a:t>Health Check</a:t>
            </a:r>
            <a:r>
              <a:rPr lang="en-US" dirty="0"/>
              <a:t> it supports TCP, HTTP &amp; 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9686F5-48B9-8447-BAA6-23988E16A365}"/>
              </a:ext>
            </a:extLst>
          </p:cNvPr>
          <p:cNvSpPr/>
          <p:nvPr/>
        </p:nvSpPr>
        <p:spPr>
          <a:xfrm>
            <a:off x="7690341" y="4322883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Instance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IP Mode</a:t>
            </a:r>
            <a:r>
              <a:rPr lang="en-US" dirty="0"/>
              <a:t>(For Fargate)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839D86-17C3-974B-9B12-59F5F4100D1E}"/>
              </a:ext>
            </a:extLst>
          </p:cNvPr>
          <p:cNvSpPr/>
          <p:nvPr/>
        </p:nvSpPr>
        <p:spPr>
          <a:xfrm>
            <a:off x="7690341" y="5077554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Internal, External NLB </a:t>
            </a:r>
            <a:r>
              <a:rPr lang="en-US" dirty="0"/>
              <a:t>and Custom </a:t>
            </a:r>
            <a:r>
              <a:rPr lang="en-US" dirty="0">
                <a:solidFill>
                  <a:srgbClr val="FFFF00"/>
                </a:solidFill>
              </a:rPr>
              <a:t>Subnet Discovery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E5EFD5-3BA6-4E43-989C-AB33CFA6E5A0}"/>
              </a:ext>
            </a:extLst>
          </p:cNvPr>
          <p:cNvSpPr/>
          <p:nvPr/>
        </p:nvSpPr>
        <p:spPr>
          <a:xfrm>
            <a:off x="7690341" y="5832225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Static Elastic IP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Access Control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1ED8F2-A03D-A745-A4CD-5CF43909DCBB}"/>
              </a:ext>
            </a:extLst>
          </p:cNvPr>
          <p:cNvSpPr/>
          <p:nvPr/>
        </p:nvSpPr>
        <p:spPr>
          <a:xfrm>
            <a:off x="7690341" y="6586896"/>
            <a:ext cx="6787661" cy="104482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25+ new </a:t>
            </a:r>
            <a:r>
              <a:rPr lang="en-US" dirty="0"/>
              <a:t>Annotations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kubernetes-sigs.github.io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-load-balancer-controller/v2.4/guide/service/annotations/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9B1DFC-FFF3-8043-8F8D-1C2A794CF874}"/>
              </a:ext>
            </a:extLst>
          </p:cNvPr>
          <p:cNvSpPr/>
          <p:nvPr/>
        </p:nvSpPr>
        <p:spPr>
          <a:xfrm>
            <a:off x="152398" y="4349265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receive </a:t>
            </a:r>
            <a:r>
              <a:rPr lang="en-US" dirty="0">
                <a:solidFill>
                  <a:srgbClr val="FFFF00"/>
                </a:solidFill>
              </a:rPr>
              <a:t>only critical bug fixes </a:t>
            </a:r>
            <a:r>
              <a:rPr lang="en-US" dirty="0"/>
              <a:t>and in long run it will be deprecated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835939-3874-7640-B8BD-7AA34F5940A6}"/>
              </a:ext>
            </a:extLst>
          </p:cNvPr>
          <p:cNvSpPr/>
          <p:nvPr/>
        </p:nvSpPr>
        <p:spPr>
          <a:xfrm>
            <a:off x="152398" y="5124977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</a:t>
            </a:r>
            <a:r>
              <a:rPr lang="en-US" dirty="0">
                <a:solidFill>
                  <a:srgbClr val="FFFF00"/>
                </a:solidFill>
              </a:rPr>
              <a:t>not have any new features </a:t>
            </a:r>
            <a:r>
              <a:rPr lang="en-US" dirty="0"/>
              <a:t>added to 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0B0A33-68DB-0A49-B12C-FBFF3187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8" y="5940725"/>
            <a:ext cx="5473700" cy="16383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1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7163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9B88B2-DD36-4A4E-96D1-97402723E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8DF9B-B8D5-D842-A62B-28D036769BE7}"/>
              </a:ext>
            </a:extLst>
          </p:cNvPr>
          <p:cNvSpPr/>
          <p:nvPr/>
        </p:nvSpPr>
        <p:spPr>
          <a:xfrm>
            <a:off x="152400" y="597877"/>
            <a:ext cx="14290431" cy="10667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How to ensure our Network LB created using Kubernetes Service will be associated with only latest AWS Load Balancer Controller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043C9-CBDD-7F48-84F0-F4D120A52154}"/>
              </a:ext>
            </a:extLst>
          </p:cNvPr>
          <p:cNvSpPr txBox="1"/>
          <p:nvPr/>
        </p:nvSpPr>
        <p:spPr>
          <a:xfrm>
            <a:off x="281717" y="4823410"/>
            <a:ext cx="19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Kubernetes Service</a:t>
            </a:r>
          </a:p>
        </p:txBody>
      </p:sp>
      <p:pic>
        <p:nvPicPr>
          <p:cNvPr id="9" name="Google Shape;660;p35">
            <a:extLst>
              <a:ext uri="{FF2B5EF4-FFF2-40B4-BE49-F238E27FC236}">
                <a16:creationId xmlns:a16="http://schemas.microsoft.com/office/drawing/2014/main" id="{977DE831-961C-2F49-B7FE-D3EA42B648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717" y="3878819"/>
            <a:ext cx="1107468" cy="94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41C08A-D236-9A4B-AFA8-C2295873A0CD}"/>
              </a:ext>
            </a:extLst>
          </p:cNvPr>
          <p:cNvSpPr/>
          <p:nvPr/>
        </p:nvSpPr>
        <p:spPr>
          <a:xfrm>
            <a:off x="152400" y="3609193"/>
            <a:ext cx="2156447" cy="1721407"/>
          </a:xfrm>
          <a:prstGeom prst="roundRect">
            <a:avLst>
              <a:gd name="adj" fmla="val 11205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CDCD3-E85D-8A40-AB2D-1B13CB10B0E1}"/>
              </a:ext>
            </a:extLst>
          </p:cNvPr>
          <p:cNvSpPr/>
          <p:nvPr/>
        </p:nvSpPr>
        <p:spPr>
          <a:xfrm>
            <a:off x="10468707" y="2092280"/>
            <a:ext cx="4056185" cy="10785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 Provider Load Balancer Controller </a:t>
            </a:r>
            <a:r>
              <a:rPr lang="en-US" dirty="0">
                <a:solidFill>
                  <a:srgbClr val="FFFF00"/>
                </a:solidFill>
              </a:rPr>
              <a:t>(Legacy)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203F7-89B0-3247-AA47-7B30B19EA6F1}"/>
              </a:ext>
            </a:extLst>
          </p:cNvPr>
          <p:cNvSpPr/>
          <p:nvPr/>
        </p:nvSpPr>
        <p:spPr>
          <a:xfrm>
            <a:off x="10468708" y="6412523"/>
            <a:ext cx="4056185" cy="1078523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  <a:r>
              <a:rPr lang="en-US" dirty="0">
                <a:solidFill>
                  <a:srgbClr val="FFFF00"/>
                </a:solidFill>
              </a:rPr>
              <a:t>(Latest)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005BAE-549A-9147-A78D-A4E6D891AC21}"/>
              </a:ext>
            </a:extLst>
          </p:cNvPr>
          <p:cNvSpPr/>
          <p:nvPr/>
        </p:nvSpPr>
        <p:spPr>
          <a:xfrm>
            <a:off x="3108958" y="2329201"/>
            <a:ext cx="7160455" cy="61546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D6BD1CF7-E161-F941-B92A-D2479B244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4447" y="3908131"/>
            <a:ext cx="914400" cy="9144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638156-D007-3049-8A85-4B78987B2B0E}"/>
              </a:ext>
            </a:extLst>
          </p:cNvPr>
          <p:cNvSpPr/>
          <p:nvPr/>
        </p:nvSpPr>
        <p:spPr>
          <a:xfrm>
            <a:off x="3108957" y="3767550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nlb-ip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IN" dirty="0">
                <a:solidFill>
                  <a:srgbClr val="FFC000"/>
                </a:solidFill>
              </a:rPr>
              <a:t>(Deprecated -  Used just for backward </a:t>
            </a:r>
            <a:r>
              <a:rPr lang="en-IN" dirty="0" err="1">
                <a:solidFill>
                  <a:srgbClr val="FFC000"/>
                </a:solidFill>
              </a:rPr>
              <a:t>compatability</a:t>
            </a:r>
            <a:r>
              <a:rPr lang="en-IN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AD7966-B540-4948-80B3-402D4CC299E9}"/>
              </a:ext>
            </a:extLst>
          </p:cNvPr>
          <p:cNvSpPr/>
          <p:nvPr/>
        </p:nvSpPr>
        <p:spPr>
          <a:xfrm>
            <a:off x="3108957" y="4584186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>
                <a:solidFill>
                  <a:srgbClr val="FFFF00"/>
                </a:solidFill>
              </a:rPr>
              <a:t>external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545D908-4D8E-444B-9F91-81E4BDF68EF4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1683662" y="2183897"/>
            <a:ext cx="972259" cy="1878334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3F5DC-D934-9F4A-8732-6A93D93E1B77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>
          <a:xfrm flipV="1">
            <a:off x="10269413" y="2631542"/>
            <a:ext cx="199294" cy="539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234E58-DFAC-1448-BD7B-F670DA0D838F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308847" y="4075283"/>
            <a:ext cx="800110" cy="39461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CC76B-9ED9-3E43-9AC3-46EC468863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08847" y="4505635"/>
            <a:ext cx="800110" cy="38628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AE55E60-6C3A-BB48-9EBD-32F5CDCBEDBF}"/>
              </a:ext>
            </a:extLst>
          </p:cNvPr>
          <p:cNvCxnSpPr>
            <a:cxnSpLocks/>
            <a:stCxn id="15" idx="3"/>
            <a:endCxn id="12" idx="0"/>
          </p:cNvCxnSpPr>
          <p:nvPr/>
        </p:nvCxnSpPr>
        <p:spPr>
          <a:xfrm>
            <a:off x="10269412" y="4075283"/>
            <a:ext cx="2227389" cy="23372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ED0C53A-A9B6-9547-8C19-6ED4455B6A57}"/>
              </a:ext>
            </a:extLst>
          </p:cNvPr>
          <p:cNvCxnSpPr>
            <a:cxnSpLocks/>
            <a:stCxn id="16" idx="3"/>
            <a:endCxn id="12" idx="0"/>
          </p:cNvCxnSpPr>
          <p:nvPr/>
        </p:nvCxnSpPr>
        <p:spPr>
          <a:xfrm>
            <a:off x="10269412" y="4891919"/>
            <a:ext cx="2227389" cy="1520604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A66050-7F7B-BE46-B7A3-35F06DC7F8CD}"/>
              </a:ext>
            </a:extLst>
          </p:cNvPr>
          <p:cNvSpPr/>
          <p:nvPr/>
        </p:nvSpPr>
        <p:spPr>
          <a:xfrm>
            <a:off x="152400" y="5548176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Note-1: </a:t>
            </a:r>
            <a:r>
              <a:rPr lang="en-US" dirty="0"/>
              <a:t>If the values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-load-balancer-type</a:t>
            </a:r>
            <a:r>
              <a:rPr lang="en-US" dirty="0"/>
              <a:t> annotation is </a:t>
            </a:r>
            <a:r>
              <a:rPr lang="en-US" dirty="0" err="1">
                <a:solidFill>
                  <a:srgbClr val="FFFF00"/>
                </a:solidFill>
              </a:rPr>
              <a:t>nlb-ip</a:t>
            </a:r>
            <a:r>
              <a:rPr lang="en-US" dirty="0">
                <a:solidFill>
                  <a:srgbClr val="FFFF00"/>
                </a:solidFill>
              </a:rPr>
              <a:t> or external </a:t>
            </a:r>
            <a:r>
              <a:rPr lang="en-US" dirty="0"/>
              <a:t>legacy controller </a:t>
            </a:r>
            <a:r>
              <a:rPr lang="en-US" dirty="0">
                <a:solidFill>
                  <a:srgbClr val="FFFF00"/>
                </a:solidFill>
              </a:rPr>
              <a:t>ignores</a:t>
            </a:r>
            <a:r>
              <a:rPr lang="en-US" dirty="0"/>
              <a:t> that k8s service so that AWS Load Balancer Controller can take over.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90BB4-877B-ED4B-B409-9CFDBE57C352}"/>
              </a:ext>
            </a:extLst>
          </p:cNvPr>
          <p:cNvSpPr/>
          <p:nvPr/>
        </p:nvSpPr>
        <p:spPr>
          <a:xfrm>
            <a:off x="152399" y="6664469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Note-2: </a:t>
            </a:r>
            <a:r>
              <a:rPr lang="en-US" dirty="0"/>
              <a:t>EKS Cluster Versions </a:t>
            </a:r>
            <a:r>
              <a:rPr lang="en-US" dirty="0">
                <a:solidFill>
                  <a:srgbClr val="FFFF00"/>
                </a:solidFill>
              </a:rPr>
              <a:t>v1.18.18+, v1.19.10+ and v1.20 and higher</a:t>
            </a:r>
            <a:r>
              <a:rPr lang="en-US" dirty="0"/>
              <a:t> are supported</a:t>
            </a:r>
          </a:p>
        </p:txBody>
      </p:sp>
    </p:spTree>
    <p:extLst>
      <p:ext uri="{BB962C8B-B14F-4D97-AF65-F5344CB8AC3E}">
        <p14:creationId xmlns:p14="http://schemas.microsoft.com/office/powerpoint/2010/main" val="356137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35" grpId="0" animBg="1"/>
      <p:bldP spid="3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4DBBDA-3D8A-2C4E-925F-C3DC507D71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BA3D-B401-114E-896B-DFC2B60C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9" y="281354"/>
            <a:ext cx="9379102" cy="7350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BB13A-B083-D845-A11F-A42291FCBA3D}"/>
              </a:ext>
            </a:extLst>
          </p:cNvPr>
          <p:cNvSpPr/>
          <p:nvPr/>
        </p:nvSpPr>
        <p:spPr>
          <a:xfrm>
            <a:off x="9765323" y="2203938"/>
            <a:ext cx="4712678" cy="40561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This Kubernetes Service creates </a:t>
            </a:r>
            <a:r>
              <a:rPr lang="en-US" sz="3000" dirty="0">
                <a:solidFill>
                  <a:srgbClr val="FFFF00"/>
                </a:solidFill>
              </a:rPr>
              <a:t>Network Load Balancer </a:t>
            </a:r>
            <a:r>
              <a:rPr lang="en-US" sz="3000" dirty="0"/>
              <a:t>which will be associated to latest </a:t>
            </a:r>
            <a:r>
              <a:rPr lang="en-US" sz="3000" dirty="0">
                <a:solidFill>
                  <a:srgbClr val="FFFF00"/>
                </a:solidFill>
              </a:rPr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2A520D-F607-3942-B31A-349889AD5666}"/>
              </a:ext>
            </a:extLst>
          </p:cNvPr>
          <p:cNvSpPr/>
          <p:nvPr/>
        </p:nvSpPr>
        <p:spPr>
          <a:xfrm>
            <a:off x="341994" y="562708"/>
            <a:ext cx="1627483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E9B8B4-4035-3C4A-9BBB-F324E62AB84F}"/>
              </a:ext>
            </a:extLst>
          </p:cNvPr>
          <p:cNvSpPr/>
          <p:nvPr/>
        </p:nvSpPr>
        <p:spPr>
          <a:xfrm>
            <a:off x="506118" y="6260123"/>
            <a:ext cx="1791605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F59A9D-E613-A547-85C4-A81BFB519D13}"/>
              </a:ext>
            </a:extLst>
          </p:cNvPr>
          <p:cNvSpPr/>
          <p:nvPr/>
        </p:nvSpPr>
        <p:spPr>
          <a:xfrm>
            <a:off x="653829" y="1928446"/>
            <a:ext cx="5629740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52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4454781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1647483"/>
            <a:ext cx="6752314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stCxn id="67" idx="3"/>
            <a:endCxn id="23" idx="1"/>
          </p:cNvCxnSpPr>
          <p:nvPr/>
        </p:nvCxnSpPr>
        <p:spPr>
          <a:xfrm flipV="1">
            <a:off x="8710738" y="3420337"/>
            <a:ext cx="3049300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0B3983-67BA-9D4E-81D9-6A319E776C10}"/>
              </a:ext>
            </a:extLst>
          </p:cNvPr>
          <p:cNvSpPr txBox="1"/>
          <p:nvPr/>
        </p:nvSpPr>
        <p:spPr>
          <a:xfrm>
            <a:off x="1360410" y="2779700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A1E6B-4A9E-8B4D-9799-11C24DA8843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82" grpId="0"/>
      <p:bldP spid="85" grpId="0"/>
      <p:bldP spid="96" grpId="0" animBg="1"/>
      <p:bldP spid="83" grpId="0" animBg="1"/>
      <p:bldP spid="84" grpId="0" animBg="1"/>
      <p:bldP spid="87" grpId="0" animBg="1"/>
      <p:bldP spid="88" grpId="0" animBg="1"/>
      <p:bldP spid="89" grpId="0" animBg="1"/>
      <p:bldP spid="32" grpId="0"/>
      <p:bldP spid="34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67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4918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7" grpId="0"/>
      <p:bldP spid="188" grpId="0" animBg="1"/>
      <p:bldP spid="199" grpId="0"/>
      <p:bldP spid="11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0491B0-29F6-E04A-86AC-578089B661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556C0-24F1-8B41-B3D7-4D19E5EE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32" y="320309"/>
            <a:ext cx="12077292" cy="7088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DB8D5A-0CDE-6C43-A330-60192648FD53}"/>
              </a:ext>
            </a:extLst>
          </p:cNvPr>
          <p:cNvSpPr/>
          <p:nvPr/>
        </p:nvSpPr>
        <p:spPr>
          <a:xfrm>
            <a:off x="12310284" y="2746986"/>
            <a:ext cx="2227384" cy="10902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2BB6A8-8198-D34E-B6A5-AC2E2FCCCAEC}"/>
              </a:ext>
            </a:extLst>
          </p:cNvPr>
          <p:cNvSpPr/>
          <p:nvPr/>
        </p:nvSpPr>
        <p:spPr>
          <a:xfrm>
            <a:off x="12310284" y="1500553"/>
            <a:ext cx="2227384" cy="109024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 of Type NLB</a:t>
            </a:r>
          </a:p>
        </p:txBody>
      </p:sp>
    </p:spTree>
    <p:extLst>
      <p:ext uri="{BB962C8B-B14F-4D97-AF65-F5344CB8AC3E}">
        <p14:creationId xmlns:p14="http://schemas.microsoft.com/office/powerpoint/2010/main" val="31712564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- TLS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4942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TLS (HTTP + HTTPS)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3"/>
            <a:ext cx="9127461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80000" y="3773965"/>
            <a:ext cx="23119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nlb-dns-url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C4818E3-C51C-5F45-BDCD-7EE56A24D2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1E3DEAE-5F97-2F49-9808-5AABC94A0DDA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</p:spTree>
    <p:extLst>
      <p:ext uri="{BB962C8B-B14F-4D97-AF65-F5344CB8AC3E}">
        <p14:creationId xmlns:p14="http://schemas.microsoft.com/office/powerpoint/2010/main" val="409602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8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TLS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7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  <a:p>
            <a:r>
              <a:rPr lang="en-US" sz="1400" dirty="0">
                <a:solidFill>
                  <a:srgbClr val="C00000"/>
                </a:solidFill>
              </a:rPr>
              <a:t>https://NLB-DNS-URL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808113" y="182732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20B095-1337-B542-BEF3-ECB13C07B8F3}"/>
              </a:ext>
            </a:extLst>
          </p:cNvPr>
          <p:cNvSpPr txBox="1"/>
          <p:nvPr/>
        </p:nvSpPr>
        <p:spPr>
          <a:xfrm>
            <a:off x="2449299" y="776366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60007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3" grpId="0"/>
      <p:bldP spid="167" grpId="0"/>
      <p:bldP spid="11" grpId="0"/>
      <p:bldP spid="107" grpId="0" animBg="1"/>
      <p:bldP spid="87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A35F95-C15C-3B43-BBBC-A7E25DD74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00D637-7EF5-7742-BF26-0B7039C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1C7F6-F5DD-9E4C-8D1D-4EA30C54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699845"/>
            <a:ext cx="14302154" cy="55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294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546AFD-5C90-3A47-BD00-A4B2C7F33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BC2779-328E-C149-AD4B-9C65C280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0778B-295C-E841-AD3D-5ACC7F41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01" y="1367873"/>
            <a:ext cx="8593223" cy="61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7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9998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23774-E86D-084C-94C7-CBDBB2665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C6DC6-BC67-D340-A9D4-EA8BFFBB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24917"/>
            <a:ext cx="12618720" cy="1188851"/>
          </a:xfrm>
        </p:spPr>
        <p:txBody>
          <a:bodyPr/>
          <a:lstStyle/>
          <a:p>
            <a:r>
              <a:rPr lang="en-US" dirty="0"/>
              <a:t>AWS EKS NLB –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5A4C-BECB-854D-9A09-505F75FF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4" y="2607372"/>
            <a:ext cx="14021451" cy="19363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24C8D4-27F9-7240-9C1F-E138F2E53B05}"/>
              </a:ext>
            </a:extLst>
          </p:cNvPr>
          <p:cNvSpPr/>
          <p:nvPr/>
        </p:nvSpPr>
        <p:spPr>
          <a:xfrm>
            <a:off x="738554" y="3182050"/>
            <a:ext cx="1910861" cy="1180389"/>
          </a:xfrm>
          <a:prstGeom prst="roundRect">
            <a:avLst/>
          </a:prstGeom>
          <a:noFill/>
          <a:ln w="635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97A85-78F5-734C-81F1-3D9FE50CA455}"/>
              </a:ext>
            </a:extLst>
          </p:cNvPr>
          <p:cNvSpPr/>
          <p:nvPr/>
        </p:nvSpPr>
        <p:spPr>
          <a:xfrm>
            <a:off x="386862" y="1375308"/>
            <a:ext cx="2987368" cy="118403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and Non-TLS two listeners created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5156F6-7AE8-754C-A78C-722F2C44194C}"/>
              </a:ext>
            </a:extLst>
          </p:cNvPr>
          <p:cNvSpPr/>
          <p:nvPr/>
        </p:nvSpPr>
        <p:spPr>
          <a:xfrm>
            <a:off x="2606040" y="4659151"/>
            <a:ext cx="2987368" cy="118403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</a:t>
            </a:r>
            <a:r>
              <a:rPr lang="en-IN" dirty="0"/>
              <a:t>SSL Negotiation Policy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CE0412-88C8-9744-8687-9E3854131A2F}"/>
              </a:ext>
            </a:extLst>
          </p:cNvPr>
          <p:cNvSpPr/>
          <p:nvPr/>
        </p:nvSpPr>
        <p:spPr>
          <a:xfrm>
            <a:off x="2743200" y="3804080"/>
            <a:ext cx="2713048" cy="558359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E5915C-3B18-584F-989E-CCD946663E5B}"/>
              </a:ext>
            </a:extLst>
          </p:cNvPr>
          <p:cNvSpPr/>
          <p:nvPr/>
        </p:nvSpPr>
        <p:spPr>
          <a:xfrm>
            <a:off x="5638800" y="3772244"/>
            <a:ext cx="3962400" cy="558359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C16CE-3AD8-154B-A376-BD908C0BB072}"/>
              </a:ext>
            </a:extLst>
          </p:cNvPr>
          <p:cNvSpPr/>
          <p:nvPr/>
        </p:nvSpPr>
        <p:spPr>
          <a:xfrm>
            <a:off x="10597661" y="3296363"/>
            <a:ext cx="3598985" cy="1034240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C463A-C1E7-2A41-AE9A-5AA5968D283C}"/>
              </a:ext>
            </a:extLst>
          </p:cNvPr>
          <p:cNvSpPr/>
          <p:nvPr/>
        </p:nvSpPr>
        <p:spPr>
          <a:xfrm>
            <a:off x="6302162" y="4659151"/>
            <a:ext cx="2987368" cy="11840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SSL Certificate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7DF74-1F58-584D-9D0F-987403584B76}"/>
              </a:ext>
            </a:extLst>
          </p:cNvPr>
          <p:cNvSpPr/>
          <p:nvPr/>
        </p:nvSpPr>
        <p:spPr>
          <a:xfrm>
            <a:off x="10534517" y="1202071"/>
            <a:ext cx="3826577" cy="13572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created two Target Groups one for 80 and for 443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3051DA-8BDC-714C-8B14-B986A694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219" y="4499744"/>
            <a:ext cx="2413488" cy="30644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FC5D3A-3B1C-EB45-AFAD-F7A42EF5DBB1}"/>
              </a:ext>
            </a:extLst>
          </p:cNvPr>
          <p:cNvCxnSpPr>
            <a:stCxn id="7" idx="4"/>
          </p:cNvCxnSpPr>
          <p:nvPr/>
        </p:nvCxnSpPr>
        <p:spPr>
          <a:xfrm flipH="1">
            <a:off x="1693984" y="2559338"/>
            <a:ext cx="186562" cy="622712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33DCC-D6D4-8D46-A10A-5A39ADFFF9C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4099724" y="4362439"/>
            <a:ext cx="0" cy="2967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0E716-F9F5-5642-A17D-F124ABDB7186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7620000" y="4330603"/>
            <a:ext cx="175846" cy="32854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39148D-DC21-E94D-BD8C-783FFE750E93}"/>
              </a:ext>
            </a:extLst>
          </p:cNvPr>
          <p:cNvCxnSpPr>
            <a:stCxn id="13" idx="4"/>
            <a:endCxn id="11" idx="0"/>
          </p:cNvCxnSpPr>
          <p:nvPr/>
        </p:nvCxnSpPr>
        <p:spPr>
          <a:xfrm flipH="1">
            <a:off x="12397154" y="2559338"/>
            <a:ext cx="50652" cy="7370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2378D-0203-3240-BE8A-493F5266E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1A7089-3A53-5247-A2A8-09409986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9B44A-F7B9-E142-B4A0-B7C92851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259704"/>
            <a:ext cx="14184923" cy="37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8485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09AA8-AC60-5F4F-94CE-1857AAE1EC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78603-5FE7-C748-9D55-E7D2A350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-210047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BF6B7-F578-A043-87E0-3AF5AF55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898024"/>
            <a:ext cx="11535508" cy="64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076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5431D8-1926-1647-9326-0561BD901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21E33-19ED-2E4E-8F3B-F2B1939D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D5CF-07F1-AD47-80CD-D4AE897F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14" y="906910"/>
            <a:ext cx="11905177" cy="64157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0737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51013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383" y="4732860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7771" y="5678579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43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nlbextdns.stacksimplify.com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-2181" y="4195862"/>
            <a:ext cx="352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nlbextdns.stacksimplify.com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58783" y="5190060"/>
            <a:ext cx="2877520" cy="77633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</p:spTree>
    <p:extLst>
      <p:ext uri="{BB962C8B-B14F-4D97-AF65-F5344CB8AC3E}">
        <p14:creationId xmlns:p14="http://schemas.microsoft.com/office/powerpoint/2010/main" val="21914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7" grpId="0" animBg="1"/>
      <p:bldP spid="60" grpId="0"/>
      <p:bldP spid="71" grpId="0"/>
      <p:bldP spid="73" grpId="0" animBg="1"/>
      <p:bldP spid="106" grpId="0"/>
      <p:bldP spid="109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221808" y="2539437"/>
            <a:ext cx="279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nlbextdns.stacksimplify.com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22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4A0E2F2-A2F8-314F-B4EA-3EB0D55D38B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6595BD-E8A9-2D4E-AC79-A1EA2833AC33}"/>
              </a:ext>
            </a:extLst>
          </p:cNvPr>
          <p:cNvSpPr/>
          <p:nvPr/>
        </p:nvSpPr>
        <p:spPr>
          <a:xfrm>
            <a:off x="9989516" y="1861972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799568" y="181550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</p:spTree>
    <p:extLst>
      <p:ext uri="{BB962C8B-B14F-4D97-AF65-F5344CB8AC3E}">
        <p14:creationId xmlns:p14="http://schemas.microsoft.com/office/powerpoint/2010/main" val="114784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5" grpId="0"/>
      <p:bldP spid="167" grpId="0"/>
      <p:bldP spid="123" grpId="0"/>
      <p:bldP spid="11" grpId="0"/>
      <p:bldP spid="106" grpId="0"/>
      <p:bldP spid="1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FC5DB-6429-CA40-8517-C463D5C7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C903BE-181A-9D47-8463-9D54A190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External DNS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B8578-4BEA-CC41-B82C-9C55F7A3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3255169"/>
            <a:ext cx="14114585" cy="11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20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Elastic IP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1379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 flipV="1">
            <a:off x="1164475" y="3104211"/>
            <a:ext cx="1571763" cy="12151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438" y="4350281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3284" y="5296000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91665" y="2448237"/>
            <a:ext cx="2462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nlbeip.stacksimplify.com</a:t>
            </a:r>
            <a:endParaRPr lang="en-US" sz="14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91665" y="3950130"/>
            <a:ext cx="253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nlbeip.stacksimplify.com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69838" y="4807481"/>
            <a:ext cx="2866465" cy="115891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pic>
        <p:nvPicPr>
          <p:cNvPr id="68" name="Graphic 42">
            <a:extLst>
              <a:ext uri="{FF2B5EF4-FFF2-40B4-BE49-F238E27FC236}">
                <a16:creationId xmlns:a16="http://schemas.microsoft.com/office/drawing/2014/main" id="{8318F253-D056-E34B-8337-DA45BAA9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7" y="1963528"/>
            <a:ext cx="797278" cy="7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BBEB91-E120-3F41-9E03-D6F462567A31}"/>
              </a:ext>
            </a:extLst>
          </p:cNvPr>
          <p:cNvSpPr txBox="1"/>
          <p:nvPr/>
        </p:nvSpPr>
        <p:spPr>
          <a:xfrm>
            <a:off x="2736238" y="1934727"/>
            <a:ext cx="913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IP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7E8E3F-4EE0-2046-8870-D16CDC8EE81A}"/>
              </a:ext>
            </a:extLst>
          </p:cNvPr>
          <p:cNvSpPr/>
          <p:nvPr/>
        </p:nvSpPr>
        <p:spPr>
          <a:xfrm>
            <a:off x="8412060" y="4144531"/>
            <a:ext cx="2550583" cy="419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Elastic IP</a:t>
            </a:r>
            <a:endParaRPr 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2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Course Outline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0697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Elastic 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1712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nlbeip.stacksimplify.com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42">
            <a:extLst>
              <a:ext uri="{FF2B5EF4-FFF2-40B4-BE49-F238E27FC236}">
                <a16:creationId xmlns:a16="http://schemas.microsoft.com/office/drawing/2014/main" id="{BD3A492A-4CCE-FE49-A12D-B28B70F5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24" y="1671239"/>
            <a:ext cx="797278" cy="7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CEC1486-372E-8849-89AA-7C5DDB36A4B9}"/>
              </a:ext>
            </a:extLst>
          </p:cNvPr>
          <p:cNvSpPr txBox="1"/>
          <p:nvPr/>
        </p:nvSpPr>
        <p:spPr>
          <a:xfrm>
            <a:off x="6464355" y="1642438"/>
            <a:ext cx="913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IP</a:t>
            </a:r>
          </a:p>
        </p:txBody>
      </p:sp>
      <p:pic>
        <p:nvPicPr>
          <p:cNvPr id="103" name="Graphic 42">
            <a:extLst>
              <a:ext uri="{FF2B5EF4-FFF2-40B4-BE49-F238E27FC236}">
                <a16:creationId xmlns:a16="http://schemas.microsoft.com/office/drawing/2014/main" id="{72D0A7AD-E67C-DF40-9808-D2BBE9F17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563" y="1694811"/>
            <a:ext cx="797278" cy="7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72D2101-7AC5-6A48-93DB-39AC3282DD97}"/>
              </a:ext>
            </a:extLst>
          </p:cNvPr>
          <p:cNvSpPr txBox="1"/>
          <p:nvPr/>
        </p:nvSpPr>
        <p:spPr>
          <a:xfrm>
            <a:off x="10240994" y="1666010"/>
            <a:ext cx="913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IP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B1C0874-16E2-ED4D-88FC-369AACEF627F}"/>
              </a:ext>
            </a:extLst>
          </p:cNvPr>
          <p:cNvSpPr txBox="1"/>
          <p:nvPr/>
        </p:nvSpPr>
        <p:spPr>
          <a:xfrm>
            <a:off x="140030" y="2899562"/>
            <a:ext cx="2532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nlbeip.stacksimplify.com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nlbeip.stacksimplify.com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18DEC4-21F7-0B4C-82CA-98CC6B470622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D09DB7-E13A-BB4F-B065-0A8AEAC6B223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5EBCA00-2FF9-F745-8357-F75F4539D1CA}"/>
              </a:ext>
            </a:extLst>
          </p:cNvPr>
          <p:cNvSpPr/>
          <p:nvPr/>
        </p:nvSpPr>
        <p:spPr>
          <a:xfrm>
            <a:off x="10189689" y="2624390"/>
            <a:ext cx="1393455" cy="2710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8EA6E901-FD53-674E-BAA3-95654FC7CBEE}"/>
              </a:ext>
            </a:extLst>
          </p:cNvPr>
          <p:cNvSpPr/>
          <p:nvPr/>
        </p:nvSpPr>
        <p:spPr>
          <a:xfrm>
            <a:off x="6337444" y="2624583"/>
            <a:ext cx="1393455" cy="2493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</p:spTree>
    <p:extLst>
      <p:ext uri="{BB962C8B-B14F-4D97-AF65-F5344CB8AC3E}">
        <p14:creationId xmlns:p14="http://schemas.microsoft.com/office/powerpoint/2010/main" val="329448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4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D0213-E0B8-AC42-A0AC-B3BE30E39C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1B9573-0B3F-904F-BB78-C3A4FB97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Elastic IP Annotation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F383-B140-9842-B259-03F4CCC8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3" y="1966383"/>
            <a:ext cx="13678487" cy="9733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4D9634-1C02-FB42-871F-052B6525BA27}"/>
              </a:ext>
            </a:extLst>
          </p:cNvPr>
          <p:cNvSpPr/>
          <p:nvPr/>
        </p:nvSpPr>
        <p:spPr>
          <a:xfrm>
            <a:off x="293076" y="3408060"/>
            <a:ext cx="6628227" cy="376369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Important Note-1:</a:t>
            </a:r>
          </a:p>
          <a:p>
            <a:pPr algn="ctr"/>
            <a:r>
              <a:rPr lang="en-US" sz="3500" dirty="0"/>
              <a:t>You must specify the same number of </a:t>
            </a:r>
            <a:r>
              <a:rPr lang="en-US" sz="3500" dirty="0" err="1">
                <a:solidFill>
                  <a:srgbClr val="FFFF00"/>
                </a:solidFill>
              </a:rPr>
              <a:t>eip</a:t>
            </a:r>
            <a:r>
              <a:rPr lang="en-US" sz="3500" dirty="0">
                <a:solidFill>
                  <a:srgbClr val="FFFF00"/>
                </a:solidFill>
              </a:rPr>
              <a:t> allocations</a:t>
            </a:r>
            <a:r>
              <a:rPr lang="en-US" sz="3500" dirty="0"/>
              <a:t> as load balancer subnets annotation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39BFC6-FF3A-BC42-91F0-C944E9CB0C1B}"/>
              </a:ext>
            </a:extLst>
          </p:cNvPr>
          <p:cNvSpPr/>
          <p:nvPr/>
        </p:nvSpPr>
        <p:spPr>
          <a:xfrm>
            <a:off x="7819293" y="3408060"/>
            <a:ext cx="6628227" cy="376369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Important Note-2: </a:t>
            </a:r>
          </a:p>
          <a:p>
            <a:pPr algn="ctr"/>
            <a:r>
              <a:rPr lang="en-IN" sz="3500" dirty="0"/>
              <a:t>NLB must be </a:t>
            </a:r>
            <a:r>
              <a:rPr lang="en-IN" sz="3500" dirty="0">
                <a:solidFill>
                  <a:srgbClr val="FFFF00"/>
                </a:solidFill>
              </a:rPr>
              <a:t>internet-facing</a:t>
            </a:r>
          </a:p>
        </p:txBody>
      </p:sp>
    </p:spTree>
    <p:extLst>
      <p:ext uri="{BB962C8B-B14F-4D97-AF65-F5344CB8AC3E}">
        <p14:creationId xmlns:p14="http://schemas.microsoft.com/office/powerpoint/2010/main" val="376115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Internal LB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9395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Internal LB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96739" y="5895251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7078" y="625832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558" y="624651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491" y="620834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24789" y="3779102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437" y="393820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370" y="390003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02143" y="6855069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67243" y="6855069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34924" y="4573600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4916177" y="3537462"/>
            <a:ext cx="2299196" cy="2416382"/>
          </a:xfrm>
          <a:prstGeom prst="bentConnector3">
            <a:avLst>
              <a:gd name="adj1" fmla="val 132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91660" y="5905497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107716" y="4592739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57094" y="490017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7064" y="6085391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198" y="5654376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63044" y="6600095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36303" y="5869650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212790" y="6565642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internal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329598" y="6111576"/>
            <a:ext cx="2837466" cy="45406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3AAADCDC-CF89-8A42-919C-91D0E7645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578" y="181949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3CA358B-BA58-F047-9C97-3CEF5414CA61}"/>
              </a:ext>
            </a:extLst>
          </p:cNvPr>
          <p:cNvCxnSpPr>
            <a:stCxn id="96" idx="3"/>
            <a:endCxn id="23" idx="0"/>
          </p:cNvCxnSpPr>
          <p:nvPr/>
        </p:nvCxnSpPr>
        <p:spPr>
          <a:xfrm>
            <a:off x="11395578" y="3402341"/>
            <a:ext cx="1475844" cy="376761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1238C9-A345-7947-982A-7A857185D252}"/>
              </a:ext>
            </a:extLst>
          </p:cNvPr>
          <p:cNvSpPr txBox="1"/>
          <p:nvPr/>
        </p:nvSpPr>
        <p:spPr>
          <a:xfrm>
            <a:off x="12326119" y="274436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pic>
        <p:nvPicPr>
          <p:cNvPr id="91" name="Graphic 90" descr="Programmer male with solid fill">
            <a:extLst>
              <a:ext uri="{FF2B5EF4-FFF2-40B4-BE49-F238E27FC236}">
                <a16:creationId xmlns:a16="http://schemas.microsoft.com/office/drawing/2014/main" id="{EBB1808E-CCE4-CA4C-A7A8-57103EC096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21618" y="-44214"/>
            <a:ext cx="797703" cy="79770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37DE00B-2A14-4848-84E3-436DFAF702BD}"/>
              </a:ext>
            </a:extLst>
          </p:cNvPr>
          <p:cNvSpPr txBox="1"/>
          <p:nvPr/>
        </p:nvSpPr>
        <p:spPr>
          <a:xfrm>
            <a:off x="10530980" y="94743"/>
            <a:ext cx="196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D528E2-72CF-A840-A12C-6DC0BEA505CD}"/>
              </a:ext>
            </a:extLst>
          </p:cNvPr>
          <p:cNvCxnSpPr>
            <a:cxnSpLocks/>
            <a:stCxn id="86" idx="0"/>
            <a:endCxn id="65" idx="0"/>
          </p:cNvCxnSpPr>
          <p:nvPr/>
        </p:nvCxnSpPr>
        <p:spPr>
          <a:xfrm rot="16200000" flipH="1" flipV="1">
            <a:off x="8454481" y="-1777406"/>
            <a:ext cx="820043" cy="8013837"/>
          </a:xfrm>
          <a:prstGeom prst="bentConnector3">
            <a:avLst>
              <a:gd name="adj1" fmla="val -55039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3092F98-683F-4441-BA6F-8E23911062C9}"/>
              </a:ext>
            </a:extLst>
          </p:cNvPr>
          <p:cNvCxnSpPr>
            <a:stCxn id="91" idx="3"/>
            <a:endCxn id="86" idx="3"/>
          </p:cNvCxnSpPr>
          <p:nvPr/>
        </p:nvCxnSpPr>
        <p:spPr>
          <a:xfrm>
            <a:off x="13219321" y="354638"/>
            <a:ext cx="131942" cy="1944694"/>
          </a:xfrm>
          <a:prstGeom prst="bentConnector3">
            <a:avLst>
              <a:gd name="adj1" fmla="val 27325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7" grpId="0"/>
      <p:bldP spid="92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68371" y="3849306"/>
            <a:ext cx="5874426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Network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8073" y="584952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Network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Internal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4921" y="4579771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4579771"/>
            <a:ext cx="3536317" cy="222011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9379" y="4579425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4579425"/>
            <a:ext cx="3536317" cy="222046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4455904"/>
            <a:ext cx="9464544" cy="2476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40669" y="6548653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5456027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5566294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64101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623339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5737357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6055865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711020" y="3290304"/>
            <a:ext cx="6470555" cy="9661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659233" y="3286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A829410-223C-124A-8C16-A10FB3EDDB9B}"/>
              </a:ext>
            </a:extLst>
          </p:cNvPr>
          <p:cNvCxnSpPr>
            <a:stCxn id="230" idx="1"/>
            <a:endCxn id="121" idx="1"/>
          </p:cNvCxnSpPr>
          <p:nvPr/>
        </p:nvCxnSpPr>
        <p:spPr>
          <a:xfrm rot="10800000" flipV="1">
            <a:off x="4385058" y="2124592"/>
            <a:ext cx="184812" cy="3565236"/>
          </a:xfrm>
          <a:prstGeom prst="bentConnector3">
            <a:avLst>
              <a:gd name="adj1" fmla="val 401304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D108264-C415-5B4F-BC9A-6662866F358A}"/>
              </a:ext>
            </a:extLst>
          </p:cNvPr>
          <p:cNvCxnSpPr>
            <a:stCxn id="232" idx="3"/>
            <a:endCxn id="125" idx="3"/>
          </p:cNvCxnSpPr>
          <p:nvPr/>
        </p:nvCxnSpPr>
        <p:spPr>
          <a:xfrm>
            <a:off x="13115539" y="2117233"/>
            <a:ext cx="410294" cy="3572422"/>
          </a:xfrm>
          <a:prstGeom prst="bentConnector3">
            <a:avLst>
              <a:gd name="adj1" fmla="val 184288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>
            <a:extLst>
              <a:ext uri="{FF2B5EF4-FFF2-40B4-BE49-F238E27FC236}">
                <a16:creationId xmlns:a16="http://schemas.microsoft.com/office/drawing/2014/main" id="{C43E06CD-93B6-104C-9F56-068DE66EA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4212" y="3330490"/>
            <a:ext cx="540818" cy="540818"/>
          </a:xfrm>
          <a:prstGeom prst="rect">
            <a:avLst/>
          </a:prstGeom>
        </p:spPr>
      </p:pic>
      <p:pic>
        <p:nvPicPr>
          <p:cNvPr id="128" name="Google Shape;637;p35">
            <a:extLst>
              <a:ext uri="{FF2B5EF4-FFF2-40B4-BE49-F238E27FC236}">
                <a16:creationId xmlns:a16="http://schemas.microsoft.com/office/drawing/2014/main" id="{4EE48826-3A1B-AC40-9638-9DAA78E9B19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06712" y="574212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raphic 128" descr="Programmer male with solid fill">
            <a:extLst>
              <a:ext uri="{FF2B5EF4-FFF2-40B4-BE49-F238E27FC236}">
                <a16:creationId xmlns:a16="http://schemas.microsoft.com/office/drawing/2014/main" id="{A083C994-E569-FC44-B0BC-33847BF710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369" y="6039759"/>
            <a:ext cx="914400" cy="9144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4BF66036-D73E-8742-BFD6-7BA9CA73572A}"/>
              </a:ext>
            </a:extLst>
          </p:cNvPr>
          <p:cNvSpPr txBox="1"/>
          <p:nvPr/>
        </p:nvSpPr>
        <p:spPr>
          <a:xfrm>
            <a:off x="22781" y="6951676"/>
            <a:ext cx="20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9DB4CB4-B107-4D46-8CBF-01071C59EFA6}"/>
              </a:ext>
            </a:extLst>
          </p:cNvPr>
          <p:cNvCxnSpPr>
            <a:cxnSpLocks/>
            <a:stCxn id="129" idx="3"/>
            <a:endCxn id="128" idx="1"/>
          </p:cNvCxnSpPr>
          <p:nvPr/>
        </p:nvCxnSpPr>
        <p:spPr>
          <a:xfrm flipV="1">
            <a:off x="1328769" y="6221969"/>
            <a:ext cx="3577943" cy="274990"/>
          </a:xfrm>
          <a:prstGeom prst="bentConnector3">
            <a:avLst>
              <a:gd name="adj1" fmla="val 1363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78802A-2457-1E47-8C89-D5F78FBC404A}"/>
              </a:ext>
            </a:extLst>
          </p:cNvPr>
          <p:cNvSpPr txBox="1"/>
          <p:nvPr/>
        </p:nvSpPr>
        <p:spPr>
          <a:xfrm>
            <a:off x="5711020" y="6366263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1A41B70-DFE0-F549-80E6-AF32131B5E1F}"/>
              </a:ext>
            </a:extLst>
          </p:cNvPr>
          <p:cNvCxnSpPr>
            <a:endCxn id="126" idx="1"/>
          </p:cNvCxnSpPr>
          <p:nvPr/>
        </p:nvCxnSpPr>
        <p:spPr>
          <a:xfrm flipV="1">
            <a:off x="5406915" y="3600899"/>
            <a:ext cx="3287297" cy="2136458"/>
          </a:xfrm>
          <a:prstGeom prst="bentConnector3">
            <a:avLst>
              <a:gd name="adj1" fmla="val 74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46E0BF3-F518-7A44-8090-34FA81F925B4}"/>
              </a:ext>
            </a:extLst>
          </p:cNvPr>
          <p:cNvCxnSpPr>
            <a:cxnSpLocks/>
            <a:stCxn id="147" idx="2"/>
            <a:endCxn id="149" idx="0"/>
          </p:cNvCxnSpPr>
          <p:nvPr/>
        </p:nvCxnSpPr>
        <p:spPr>
          <a:xfrm rot="16200000" flipH="1">
            <a:off x="9663882" y="3306662"/>
            <a:ext cx="1291066" cy="3007663"/>
          </a:xfrm>
          <a:prstGeom prst="bentConnector3">
            <a:avLst>
              <a:gd name="adj1" fmla="val 8450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3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95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16" grpId="0" animBg="1"/>
      <p:bldP spid="17" grpId="0"/>
      <p:bldP spid="159" grpId="0"/>
      <p:bldP spid="24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247FD-DB3D-6443-9503-3A78EE36A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D59F5D-5977-B64C-8DF8-D9CF4107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C0855-2527-7049-9313-9E956366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4" y="3186110"/>
            <a:ext cx="13325231" cy="11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75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177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B138C4-AFE0-EF43-AD80-6571995BC5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1C375-2EF3-0746-B3D5-3E1665E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9" y="50243"/>
            <a:ext cx="12618720" cy="1276307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 to Test AWS Internal NLB using curl pod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44ABE-8ABA-E645-AFA6-6FC6BB3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6" y="1383528"/>
            <a:ext cx="14204684" cy="5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100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with Workload running on Fargate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8090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Fargate Workloads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 flipV="1">
            <a:off x="1164475" y="3104211"/>
            <a:ext cx="1571763" cy="12151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438" y="4350281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3284" y="5296000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IP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47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fargatenlb.stacksimplify.com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47109" y="4054604"/>
            <a:ext cx="361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fargatenlb.stacksimplify.com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Liistener</a:t>
            </a:r>
            <a:r>
              <a:rPr lang="en-US" sz="1800" dirty="0">
                <a:solidFill>
                  <a:schemeClr val="bg1"/>
                </a:solidFill>
              </a:rPr>
              <a:t>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69838" y="4807481"/>
            <a:ext cx="2866465" cy="115891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A69FFC-37F9-EE42-A91D-5451A7AEE23C}"/>
              </a:ext>
            </a:extLst>
          </p:cNvPr>
          <p:cNvSpPr/>
          <p:nvPr/>
        </p:nvSpPr>
        <p:spPr>
          <a:xfrm>
            <a:off x="11572492" y="2550131"/>
            <a:ext cx="2570427" cy="17297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FC34D1-A1F2-6747-8FFF-8A6CFA615839}"/>
              </a:ext>
            </a:extLst>
          </p:cNvPr>
          <p:cNvSpPr/>
          <p:nvPr/>
        </p:nvSpPr>
        <p:spPr>
          <a:xfrm>
            <a:off x="11829216" y="2841631"/>
            <a:ext cx="2224037" cy="1265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9DE53832-2541-2B4E-8CFF-DAA45B3669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36" y="28797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AD50F53-548A-0A45-88D6-712AC60A5D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569" y="28416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4208295-0056-4B4A-B408-6CE632CB2988}"/>
              </a:ext>
            </a:extLst>
          </p:cNvPr>
          <p:cNvCxnSpPr>
            <a:cxnSpLocks/>
          </p:cNvCxnSpPr>
          <p:nvPr/>
        </p:nvCxnSpPr>
        <p:spPr>
          <a:xfrm flipH="1">
            <a:off x="12770123" y="3515193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F291544-9540-3148-8302-759CDDEE8C30}"/>
              </a:ext>
            </a:extLst>
          </p:cNvPr>
          <p:cNvSpPr txBox="1"/>
          <p:nvPr/>
        </p:nvSpPr>
        <p:spPr>
          <a:xfrm>
            <a:off x="12325464" y="3759431"/>
            <a:ext cx="12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Nginx App3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0FEBEE92-0946-9949-AC05-5FE8DE2B9E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67494" y="2549595"/>
            <a:ext cx="330200" cy="3302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F5FE-3B08-1841-8B6F-ACB4FEFE3E17}"/>
              </a:ext>
            </a:extLst>
          </p:cNvPr>
          <p:cNvCxnSpPr>
            <a:cxnSpLocks/>
            <a:stCxn id="67" idx="3"/>
            <a:endCxn id="74" idx="1"/>
          </p:cNvCxnSpPr>
          <p:nvPr/>
        </p:nvCxnSpPr>
        <p:spPr>
          <a:xfrm flipV="1">
            <a:off x="11169147" y="3414993"/>
            <a:ext cx="403345" cy="9218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9986693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86" idx="1"/>
          </p:cNvCxnSpPr>
          <p:nvPr/>
        </p:nvCxnSpPr>
        <p:spPr>
          <a:xfrm>
            <a:off x="3500765" y="1794657"/>
            <a:ext cx="5103979" cy="20844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1955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nlbfargate.stacksimplify.com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0402AA96-42D4-3840-83B1-49317F49ECB3}"/>
              </a:ext>
            </a:extLst>
          </p:cNvPr>
          <p:cNvSpPr txBox="1"/>
          <p:nvPr/>
        </p:nvSpPr>
        <p:spPr>
          <a:xfrm>
            <a:off x="140030" y="2899562"/>
            <a:ext cx="279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nlbfargate.stacksimplify.com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nlbfargate.stacksimplify.com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DB04546-9C50-894A-B263-498EA68B58F2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EA7FAF-10E8-F64F-9E9E-CD205FC1E35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6BC9CD0-63D3-AE4C-BC57-B0F064E6326A}"/>
              </a:ext>
            </a:extLst>
          </p:cNvPr>
          <p:cNvSpPr/>
          <p:nvPr/>
        </p:nvSpPr>
        <p:spPr>
          <a:xfrm>
            <a:off x="10050136" y="2004260"/>
            <a:ext cx="1393455" cy="2710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97A99CD1-F495-1245-89C8-68D5365CB22B}"/>
              </a:ext>
            </a:extLst>
          </p:cNvPr>
          <p:cNvSpPr/>
          <p:nvPr/>
        </p:nvSpPr>
        <p:spPr>
          <a:xfrm>
            <a:off x="6197891" y="2004453"/>
            <a:ext cx="1393455" cy="2493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</p:spTree>
    <p:extLst>
      <p:ext uri="{BB962C8B-B14F-4D97-AF65-F5344CB8AC3E}">
        <p14:creationId xmlns:p14="http://schemas.microsoft.com/office/powerpoint/2010/main" val="150360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3" grpId="0"/>
      <p:bldP spid="165" grpId="0"/>
      <p:bldP spid="123" grpId="0"/>
      <p:bldP spid="188" grpId="0" animBg="1"/>
      <p:bldP spid="199" grpId="0"/>
      <p:bldP spid="103" grpId="0"/>
      <p:bldP spid="104" grpId="0"/>
      <p:bldP spid="105" grpId="0"/>
      <p:bldP spid="106" grpId="0" animBg="1"/>
      <p:bldP spid="10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7DFBD4-01D2-254B-86E8-11CDE60B5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750225-69E4-F244-A9B0-55C060C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– Fargate Workloads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1FDE9-B4F9-4749-B629-B4CBE825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2" y="2990850"/>
            <a:ext cx="13647615" cy="6872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F50084-51EE-8848-8A40-42C09AFEC61B}"/>
              </a:ext>
            </a:extLst>
          </p:cNvPr>
          <p:cNvSpPr/>
          <p:nvPr/>
        </p:nvSpPr>
        <p:spPr>
          <a:xfrm>
            <a:off x="3540370" y="4297973"/>
            <a:ext cx="7971692" cy="239590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Pod IP Address will be directly registered as targets in NLB Load Balancer Target Groups when we use Target Type as </a:t>
            </a:r>
            <a:r>
              <a:rPr lang="en-US" sz="3000" dirty="0">
                <a:solidFill>
                  <a:srgbClr val="FFFF00"/>
                </a:solidFill>
              </a:rPr>
              <a:t>IP Mode</a:t>
            </a:r>
          </a:p>
        </p:txBody>
      </p:sp>
    </p:spTree>
    <p:extLst>
      <p:ext uri="{BB962C8B-B14F-4D97-AF65-F5344CB8AC3E}">
        <p14:creationId xmlns:p14="http://schemas.microsoft.com/office/powerpoint/2010/main" val="178565281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&amp; AWS Network Load Balancer – </a:t>
            </a:r>
            <a:r>
              <a:rPr lang="en-US" b="1" dirty="0">
                <a:solidFill>
                  <a:srgbClr val="7030A0"/>
                </a:solidFill>
              </a:rPr>
              <a:t>NEW TOPIC ADDITION</a:t>
            </a:r>
            <a:r>
              <a:rPr lang="en-US" b="1" dirty="0"/>
              <a:t> - </a:t>
            </a:r>
            <a:r>
              <a:rPr lang="en-US" b="1" dirty="0">
                <a:solidFill>
                  <a:srgbClr val="C00000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457986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ECR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Elastic Container Registry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6993114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43284" y="6993113"/>
            <a:ext cx="2091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Container</a:t>
            </a:r>
          </a:p>
          <a:p>
            <a:pPr algn="ctr"/>
            <a:r>
              <a:rPr lang="en-US" dirty="0"/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10486929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9AAE9-83F3-1049-B074-494E00DB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71C3-9DBF-7F47-8623-114E7B9F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Elastic Container Registry (ECR) is a </a:t>
            </a:r>
            <a:r>
              <a:rPr lang="en-IN" dirty="0">
                <a:solidFill>
                  <a:srgbClr val="0070C0"/>
                </a:solidFill>
              </a:rPr>
              <a:t>fully-managed </a:t>
            </a:r>
            <a:r>
              <a:rPr lang="en-IN" dirty="0"/>
              <a:t>Docker container registry that makes it easy for developers to store, manage, and deploy Docker container images. </a:t>
            </a:r>
          </a:p>
          <a:p>
            <a:r>
              <a:rPr lang="en-IN" dirty="0"/>
              <a:t>ECR is integrated with </a:t>
            </a:r>
            <a:r>
              <a:rPr lang="en-IN" dirty="0">
                <a:solidFill>
                  <a:srgbClr val="0070C0"/>
                </a:solidFill>
              </a:rPr>
              <a:t>Elastic Kubernetes Service (EKS), </a:t>
            </a:r>
            <a:r>
              <a:rPr lang="en-IN" dirty="0"/>
              <a:t>simplifying our development to production workflow.</a:t>
            </a:r>
          </a:p>
          <a:p>
            <a:r>
              <a:rPr lang="en-IN" dirty="0"/>
              <a:t>ECR </a:t>
            </a:r>
            <a:r>
              <a:rPr lang="en-IN" dirty="0">
                <a:solidFill>
                  <a:srgbClr val="0070C0"/>
                </a:solidFill>
              </a:rPr>
              <a:t>eliminates</a:t>
            </a:r>
            <a:r>
              <a:rPr lang="en-IN" dirty="0"/>
              <a:t> the need to operate our own container repositories or worry about scaling the underlying infrastructure. </a:t>
            </a:r>
          </a:p>
          <a:p>
            <a:r>
              <a:rPr lang="en-IN" dirty="0"/>
              <a:t>ECR hosts our images in a </a:t>
            </a:r>
            <a:r>
              <a:rPr lang="en-IN" dirty="0">
                <a:solidFill>
                  <a:srgbClr val="0070C0"/>
                </a:solidFill>
              </a:rPr>
              <a:t>highly available </a:t>
            </a:r>
            <a:r>
              <a:rPr lang="en-IN" dirty="0"/>
              <a:t>and scalable architecture, allowing us to reliably deploy containers for our applications. </a:t>
            </a:r>
          </a:p>
          <a:p>
            <a:r>
              <a:rPr lang="en-IN" dirty="0"/>
              <a:t>Integration with </a:t>
            </a:r>
            <a:r>
              <a:rPr lang="en-IN" dirty="0">
                <a:solidFill>
                  <a:srgbClr val="0070C0"/>
                </a:solidFill>
              </a:rPr>
              <a:t>AWS Identity and Access Management (IAM) </a:t>
            </a:r>
            <a:r>
              <a:rPr lang="en-IN" dirty="0"/>
              <a:t>provides resource-level control of each repository. </a:t>
            </a:r>
          </a:p>
          <a:p>
            <a:r>
              <a:rPr lang="en-IN" dirty="0"/>
              <a:t>With Amazon ECR, there are </a:t>
            </a:r>
            <a:r>
              <a:rPr lang="en-IN" dirty="0">
                <a:solidFill>
                  <a:srgbClr val="0070C0"/>
                </a:solidFill>
              </a:rPr>
              <a:t>no upfront fees </a:t>
            </a:r>
            <a:r>
              <a:rPr lang="en-IN" dirty="0"/>
              <a:t>or commitments. We pay only for the amount of data you store in your repositories and data transferred to the Internet.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D71371-E302-674C-BABC-7A79D885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18330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932AF-65C3-B249-86CE-CF2A07E51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6CB-FAF9-6B41-AF40-E8D40EE5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Full managed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Simplified Workflow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B4EAC-D5D1-9B42-98F4-B686F5AB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30644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87756-C4C3-CD49-9776-164377BEB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E65AC-3D9E-1445-842E-40C71F8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ECR Works?</a:t>
            </a:r>
          </a:p>
        </p:txBody>
      </p:sp>
      <p:pic>
        <p:nvPicPr>
          <p:cNvPr id="5" name="Picture 16" descr="Image result for developer smiley">
            <a:extLst>
              <a:ext uri="{FF2B5EF4-FFF2-40B4-BE49-F238E27FC236}">
                <a16:creationId xmlns:a16="http://schemas.microsoft.com/office/drawing/2014/main" id="{7F20DCCF-D63A-8B42-AA77-EEE1A1D6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09" y="1721775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3624-426B-B14F-AA38-92D73C6A3849}"/>
              </a:ext>
            </a:extLst>
          </p:cNvPr>
          <p:cNvSpPr txBox="1"/>
          <p:nvPr/>
        </p:nvSpPr>
        <p:spPr>
          <a:xfrm>
            <a:off x="515513" y="506129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C05E2E-229F-8942-801D-395A8429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3" y="3515456"/>
            <a:ext cx="7112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6A36E-CB04-5843-9A54-4158C2BC69B6}"/>
              </a:ext>
            </a:extLst>
          </p:cNvPr>
          <p:cNvSpPr txBox="1"/>
          <p:nvPr/>
        </p:nvSpPr>
        <p:spPr>
          <a:xfrm>
            <a:off x="1361978" y="3867781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C9100DB-FC73-A546-85E2-24748EAE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395" y="4067835"/>
            <a:ext cx="962678" cy="9626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B3372E-A006-154C-AA48-E56BD967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6457" y="1893885"/>
            <a:ext cx="1082740" cy="10827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F0F2D6-930E-3C45-B6F2-B004EABE6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0163" y="1316898"/>
            <a:ext cx="711200" cy="71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FEA56C-3135-B447-8B4C-9CB825DF6F09}"/>
              </a:ext>
            </a:extLst>
          </p:cNvPr>
          <p:cNvSpPr/>
          <p:nvPr/>
        </p:nvSpPr>
        <p:spPr>
          <a:xfrm>
            <a:off x="515512" y="3515456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6D58E-F5C1-724E-B557-CE06181A7FDD}"/>
              </a:ext>
            </a:extLst>
          </p:cNvPr>
          <p:cNvSpPr txBox="1"/>
          <p:nvPr/>
        </p:nvSpPr>
        <p:spPr>
          <a:xfrm>
            <a:off x="1415921" y="1381995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5EC12-2243-4F43-B4A7-8A54CD409533}"/>
              </a:ext>
            </a:extLst>
          </p:cNvPr>
          <p:cNvSpPr txBox="1"/>
          <p:nvPr/>
        </p:nvSpPr>
        <p:spPr>
          <a:xfrm>
            <a:off x="10686606" y="2862732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Service - 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D40C8-9958-3642-8C56-172593BA7EF5}"/>
              </a:ext>
            </a:extLst>
          </p:cNvPr>
          <p:cNvSpPr txBox="1"/>
          <p:nvPr/>
        </p:nvSpPr>
        <p:spPr>
          <a:xfrm>
            <a:off x="11424921" y="1764949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FACF05-3996-E041-A0D4-3380E4631981}"/>
              </a:ext>
            </a:extLst>
          </p:cNvPr>
          <p:cNvSpPr/>
          <p:nvPr/>
        </p:nvSpPr>
        <p:spPr>
          <a:xfrm>
            <a:off x="10686605" y="1316898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628C278-4BFA-B042-B7DB-4A51DCBB3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0015" y="4061666"/>
            <a:ext cx="1082740" cy="10827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1231C5-A108-684C-BC52-BD2DF5F54493}"/>
              </a:ext>
            </a:extLst>
          </p:cNvPr>
          <p:cNvSpPr txBox="1"/>
          <p:nvPr/>
        </p:nvSpPr>
        <p:spPr>
          <a:xfrm>
            <a:off x="10700164" y="5030513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Kubernetes Service - EKS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71448-355C-F447-928D-A7D5D6E141FA}"/>
              </a:ext>
            </a:extLst>
          </p:cNvPr>
          <p:cNvSpPr txBox="1"/>
          <p:nvPr/>
        </p:nvSpPr>
        <p:spPr>
          <a:xfrm>
            <a:off x="11438479" y="3932730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AD21-0471-7E4F-8808-ADD763E96A66}"/>
              </a:ext>
            </a:extLst>
          </p:cNvPr>
          <p:cNvSpPr/>
          <p:nvPr/>
        </p:nvSpPr>
        <p:spPr>
          <a:xfrm>
            <a:off x="10700163" y="3484679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5169DAE-E54A-744B-BE8A-863C5E11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3573" y="6229044"/>
            <a:ext cx="1082740" cy="10827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62DD9B-E6BE-5E46-B7AE-9977F5318D53}"/>
              </a:ext>
            </a:extLst>
          </p:cNvPr>
          <p:cNvSpPr txBox="1"/>
          <p:nvPr/>
        </p:nvSpPr>
        <p:spPr>
          <a:xfrm>
            <a:off x="10713722" y="7197891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On-Premise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92ADB-EE1D-8E4C-BB2A-D349986FA77B}"/>
              </a:ext>
            </a:extLst>
          </p:cNvPr>
          <p:cNvSpPr txBox="1"/>
          <p:nvPr/>
        </p:nvSpPr>
        <p:spPr>
          <a:xfrm>
            <a:off x="11452037" y="6100108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925895-E2F4-9A47-A7A7-13DFAFC1A4C0}"/>
              </a:ext>
            </a:extLst>
          </p:cNvPr>
          <p:cNvSpPr/>
          <p:nvPr/>
        </p:nvSpPr>
        <p:spPr>
          <a:xfrm>
            <a:off x="10713721" y="5652057"/>
            <a:ext cx="3142445" cy="1853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973A302-4205-2B47-A594-DCF304A40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0163" y="3509063"/>
            <a:ext cx="711200" cy="7112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D9E6B80C-B144-DE44-A857-32749C3371E7}"/>
              </a:ext>
            </a:extLst>
          </p:cNvPr>
          <p:cNvSpPr/>
          <p:nvPr/>
        </p:nvSpPr>
        <p:spPr>
          <a:xfrm>
            <a:off x="5563572" y="3546233"/>
            <a:ext cx="2030380" cy="18536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Images and Run Containers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5B03CE-05C4-2741-A389-D74370A0186B}"/>
              </a:ext>
            </a:extLst>
          </p:cNvPr>
          <p:cNvCxnSpPr>
            <a:stCxn id="26" idx="1"/>
            <a:endCxn id="43" idx="6"/>
          </p:cNvCxnSpPr>
          <p:nvPr/>
        </p:nvCxnSpPr>
        <p:spPr>
          <a:xfrm flipH="1">
            <a:off x="7593952" y="2243704"/>
            <a:ext cx="3092653" cy="222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4F0F51-1F18-7941-AFF2-084B702D8872}"/>
              </a:ext>
            </a:extLst>
          </p:cNvPr>
          <p:cNvCxnSpPr>
            <a:stCxn id="31" idx="1"/>
            <a:endCxn id="43" idx="6"/>
          </p:cNvCxnSpPr>
          <p:nvPr/>
        </p:nvCxnSpPr>
        <p:spPr>
          <a:xfrm flipH="1">
            <a:off x="7593952" y="4411485"/>
            <a:ext cx="3106211" cy="6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52668-0F86-A140-ABD6-BCB84E8E836F}"/>
              </a:ext>
            </a:extLst>
          </p:cNvPr>
          <p:cNvCxnSpPr>
            <a:stCxn id="41" idx="1"/>
            <a:endCxn id="43" idx="6"/>
          </p:cNvCxnSpPr>
          <p:nvPr/>
        </p:nvCxnSpPr>
        <p:spPr>
          <a:xfrm flipH="1" flipV="1">
            <a:off x="7593952" y="4473039"/>
            <a:ext cx="3119769" cy="2105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5B3902-D9F5-9A46-980D-312F2AC6B8E0}"/>
              </a:ext>
            </a:extLst>
          </p:cNvPr>
          <p:cNvCxnSpPr>
            <a:stCxn id="43" idx="2"/>
            <a:endCxn id="20" idx="3"/>
          </p:cNvCxnSpPr>
          <p:nvPr/>
        </p:nvCxnSpPr>
        <p:spPr>
          <a:xfrm flipH="1" flipV="1">
            <a:off x="3657957" y="4442262"/>
            <a:ext cx="1905615" cy="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A0D72C-CF63-D54E-B5E6-B58EF07D8254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flipH="1">
            <a:off x="2086735" y="2592964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1464-1429-1D4C-96D4-143E874CF2B6}"/>
              </a:ext>
            </a:extLst>
          </p:cNvPr>
          <p:cNvSpPr txBox="1"/>
          <p:nvPr/>
        </p:nvSpPr>
        <p:spPr>
          <a:xfrm>
            <a:off x="2073177" y="2874326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7F6244-80C6-F24D-9063-9A37A28E1140}"/>
              </a:ext>
            </a:extLst>
          </p:cNvPr>
          <p:cNvSpPr txBox="1"/>
          <p:nvPr/>
        </p:nvSpPr>
        <p:spPr>
          <a:xfrm>
            <a:off x="3972733" y="4108636"/>
            <a:ext cx="1127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Pull Images</a:t>
            </a:r>
          </a:p>
        </p:txBody>
      </p:sp>
    </p:spTree>
    <p:extLst>
      <p:ext uri="{BB962C8B-B14F-4D97-AF65-F5344CB8AC3E}">
        <p14:creationId xmlns:p14="http://schemas.microsoft.com/office/powerpoint/2010/main" val="16102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0" grpId="0" animBg="1"/>
      <p:bldP spid="21" grpId="0"/>
      <p:bldP spid="22" grpId="0"/>
      <p:bldP spid="24" grpId="0"/>
      <p:bldP spid="26" grpId="0" animBg="1"/>
      <p:bldP spid="29" grpId="0"/>
      <p:bldP spid="30" grpId="0"/>
      <p:bldP spid="31" grpId="0" animBg="1"/>
      <p:bldP spid="39" grpId="0"/>
      <p:bldP spid="40" grpId="0"/>
      <p:bldP spid="41" grpId="0" animBg="1"/>
      <p:bldP spid="43" grpId="0" animBg="1"/>
      <p:bldP spid="63" grpId="0"/>
      <p:bldP spid="64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14" grpId="0"/>
      <p:bldP spid="118" grpId="0" animBg="1"/>
      <p:bldP spid="10" grpId="0"/>
      <p:bldP spid="192" grpId="0"/>
      <p:bldP spid="194" grpId="0"/>
      <p:bldP spid="196" grpId="0"/>
      <p:bldP spid="220" grpId="0" animBg="1"/>
      <p:bldP spid="317" grpId="0"/>
      <p:bldP spid="326" grpId="0"/>
      <p:bldP spid="165" grpId="0" animBg="1"/>
      <p:bldP spid="167" grpId="0" animBg="1"/>
      <p:bldP spid="171" grpId="0" animBg="1"/>
      <p:bldP spid="180" grpId="0"/>
      <p:bldP spid="181" grpId="0" animBg="1"/>
      <p:bldP spid="190" grpId="0"/>
      <p:bldP spid="199" grpId="0" animBg="1"/>
      <p:bldP spid="206" grpId="0"/>
      <p:bldP spid="208" grpId="0"/>
      <p:bldP spid="210" grpId="0" animBg="1"/>
      <p:bldP spid="211" grpId="0"/>
      <p:bldP spid="213" grpId="0"/>
      <p:bldP spid="215" grpId="0"/>
      <p:bldP spid="217" grpId="0"/>
      <p:bldP spid="219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021" y="2474269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AWS Developer Tools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595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1" name="object 9"/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86841" y="3771391"/>
            <a:ext cx="2519045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lang="en-US" sz="2400" spc="-13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IN" sz="2400" spc="-130" dirty="0">
                <a:latin typeface="Arial"/>
                <a:cs typeface="Arial"/>
              </a:rPr>
              <a:t>Pull Request process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/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/>
          <p:cNvSpPr txBox="1"/>
          <p:nvPr/>
        </p:nvSpPr>
        <p:spPr>
          <a:xfrm>
            <a:off x="4107281" y="3771391"/>
            <a:ext cx="251904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,jar, container images, Kubernetes manifest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/>
          <p:cNvSpPr txBox="1"/>
          <p:nvPr/>
        </p:nvSpPr>
        <p:spPr>
          <a:xfrm>
            <a:off x="7475091" y="3842765"/>
            <a:ext cx="2519045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Test Environments (Dev, QA and Staging)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42191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3554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2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/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/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25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6" grpId="0"/>
      <p:bldP spid="57" grpId="0" animBg="1"/>
      <p:bldP spid="59" grpId="0"/>
      <p:bldP spid="60" grpId="0" animBg="1"/>
      <p:bldP spid="36" grpId="0"/>
      <p:bldP spid="37" grpId="0" animBg="1"/>
      <p:bldP spid="53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6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36" grpId="0" animBg="1"/>
      <p:bldP spid="65" grpId="0" animBg="1"/>
      <p:bldP spid="68" grpId="0"/>
      <p:bldP spid="69" grpId="0" animBg="1"/>
      <p:bldP spid="31" grpId="0"/>
      <p:bldP spid="32" grpId="0" animBg="1"/>
      <p:bldP spid="34" grpId="0"/>
      <p:bldP spid="51" grpId="0" animBg="1"/>
      <p:bldP spid="52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CodeCommit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95" y="1289955"/>
            <a:ext cx="5316582" cy="5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299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Version Control Service </a:t>
            </a:r>
            <a:r>
              <a:rPr lang="en-US" dirty="0"/>
              <a:t>hosted by AWS </a:t>
            </a:r>
          </a:p>
          <a:p>
            <a:r>
              <a:rPr lang="en-US" dirty="0"/>
              <a:t>We can privately store and manage documents,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and binary files</a:t>
            </a:r>
          </a:p>
          <a:p>
            <a:r>
              <a:rPr lang="en-US" dirty="0">
                <a:solidFill>
                  <a:srgbClr val="0070C0"/>
                </a:solidFill>
              </a:rPr>
              <a:t>Secure &amp; highly scalable</a:t>
            </a:r>
          </a:p>
          <a:p>
            <a:r>
              <a:rPr lang="en-US" dirty="0"/>
              <a:t>Supports standard functionality of </a:t>
            </a:r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(CodeCommit supports Git versions 1.7.9 and later.)</a:t>
            </a:r>
          </a:p>
          <a:p>
            <a:r>
              <a:rPr lang="en-US" dirty="0"/>
              <a:t>Uses a </a:t>
            </a:r>
            <a:r>
              <a:rPr lang="en-US" dirty="0">
                <a:solidFill>
                  <a:srgbClr val="0070C0"/>
                </a:solidFill>
              </a:rPr>
              <a:t>static user name and password </a:t>
            </a:r>
            <a:r>
              <a:rPr lang="en-US" dirty="0"/>
              <a:t>in addition to standard SSH..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CodeCommit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5758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767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CodeCommit – Integration with AWS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650458" y="4263183"/>
            <a:ext cx="197118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CodeCommit</a:t>
            </a:r>
          </a:p>
        </p:txBody>
      </p:sp>
      <p:pic>
        <p:nvPicPr>
          <p:cNvPr id="6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548" y="4021130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2015" y="1616539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CodeStar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242171AE-7602-DE40-AE98-C2036569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6437" y="1985870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916521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CodeBuild</a:t>
            </a:r>
          </a:p>
        </p:txBody>
      </p:sp>
      <p:pic>
        <p:nvPicPr>
          <p:cNvPr id="10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300" y="1967318"/>
            <a:ext cx="853440" cy="853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24383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CodePipeline</a:t>
            </a:r>
          </a:p>
        </p:txBody>
      </p:sp>
      <p:pic>
        <p:nvPicPr>
          <p:cNvPr id="12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8806" y="1967318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733548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Cloud9</a:t>
            </a:r>
          </a:p>
        </p:txBody>
      </p:sp>
      <p:pic>
        <p:nvPicPr>
          <p:cNvPr id="14" name="Graphic 56">
            <a:extLst>
              <a:ext uri="{FF2B5EF4-FFF2-40B4-BE49-F238E27FC236}">
                <a16:creationId xmlns:a16="http://schemas.microsoft.com/office/drawing/2014/main" id="{569812B6-5B8D-3C48-95FA-E1A87FA11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7970" y="1967318"/>
            <a:ext cx="853440" cy="85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8BB9A-4B84-154B-A7D0-6E087DA04F49}"/>
              </a:ext>
            </a:extLst>
          </p:cNvPr>
          <p:cNvSpPr txBox="1"/>
          <p:nvPr/>
        </p:nvSpPr>
        <p:spPr>
          <a:xfrm>
            <a:off x="8724290" y="16165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Amplify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77BDB3A6-809A-4C4A-B532-A364BCB0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713" y="1959817"/>
            <a:ext cx="853440" cy="85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10677437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18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1859" y="1987284"/>
            <a:ext cx="853440" cy="85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0819157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3579" y="627616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8869574" y="721871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CloudTrail</a:t>
            </a:r>
          </a:p>
        </p:txBody>
      </p:sp>
      <p:pic>
        <p:nvPicPr>
          <p:cNvPr id="22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73209" y="6320723"/>
            <a:ext cx="853440" cy="85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984415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7279" y="6320723"/>
            <a:ext cx="853440" cy="853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A92ED3-A03E-B349-8121-A448B8DC0767}"/>
              </a:ext>
            </a:extLst>
          </p:cNvPr>
          <p:cNvSpPr txBox="1"/>
          <p:nvPr/>
        </p:nvSpPr>
        <p:spPr>
          <a:xfrm>
            <a:off x="4904903" y="7113342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Key Management Service</a:t>
            </a:r>
          </a:p>
        </p:txBody>
      </p:sp>
      <p:pic>
        <p:nvPicPr>
          <p:cNvPr id="26" name="Graphic 33">
            <a:extLst>
              <a:ext uri="{FF2B5EF4-FFF2-40B4-BE49-F238E27FC236}">
                <a16:creationId xmlns:a16="http://schemas.microsoft.com/office/drawing/2014/main" id="{CA8733F1-1CBF-494B-B1CC-CBCDB7037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80108" y="6320723"/>
            <a:ext cx="853440" cy="853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2120268" y="7107427"/>
            <a:ext cx="26614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28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29877" y="6320723"/>
            <a:ext cx="853440" cy="8534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8" idx="2"/>
            <a:endCxn id="6" idx="0"/>
          </p:cNvCxnSpPr>
          <p:nvPr/>
        </p:nvCxnSpPr>
        <p:spPr>
          <a:xfrm>
            <a:off x="2403158" y="2839310"/>
            <a:ext cx="4757111" cy="11818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2"/>
            <a:endCxn id="6" idx="0"/>
          </p:cNvCxnSpPr>
          <p:nvPr/>
        </p:nvCxnSpPr>
        <p:spPr>
          <a:xfrm>
            <a:off x="6105526" y="2820758"/>
            <a:ext cx="105474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2"/>
            <a:endCxn id="6" idx="0"/>
          </p:cNvCxnSpPr>
          <p:nvPr/>
        </p:nvCxnSpPr>
        <p:spPr>
          <a:xfrm>
            <a:off x="4211020" y="2820758"/>
            <a:ext cx="2949248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0"/>
            <a:endCxn id="14" idx="2"/>
          </p:cNvCxnSpPr>
          <p:nvPr/>
        </p:nvCxnSpPr>
        <p:spPr>
          <a:xfrm flipV="1">
            <a:off x="7160268" y="2820758"/>
            <a:ext cx="95442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0"/>
            <a:endCxn id="16" idx="2"/>
          </p:cNvCxnSpPr>
          <p:nvPr/>
        </p:nvCxnSpPr>
        <p:spPr>
          <a:xfrm flipV="1">
            <a:off x="7160268" y="2813258"/>
            <a:ext cx="2945165" cy="1207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0"/>
            <a:endCxn id="18" idx="2"/>
          </p:cNvCxnSpPr>
          <p:nvPr/>
        </p:nvCxnSpPr>
        <p:spPr>
          <a:xfrm flipV="1">
            <a:off x="7160268" y="2840724"/>
            <a:ext cx="4898311" cy="1180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0"/>
            <a:endCxn id="6" idx="2"/>
          </p:cNvCxnSpPr>
          <p:nvPr/>
        </p:nvCxnSpPr>
        <p:spPr>
          <a:xfrm flipV="1">
            <a:off x="3256598" y="4874571"/>
            <a:ext cx="390367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0"/>
            <a:endCxn id="6" idx="2"/>
          </p:cNvCxnSpPr>
          <p:nvPr/>
        </p:nvCxnSpPr>
        <p:spPr>
          <a:xfrm flipV="1">
            <a:off x="6306828" y="4874571"/>
            <a:ext cx="853440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0"/>
            <a:endCxn id="6" idx="2"/>
          </p:cNvCxnSpPr>
          <p:nvPr/>
        </p:nvCxnSpPr>
        <p:spPr>
          <a:xfrm flipH="1" flipV="1">
            <a:off x="7160269" y="4874571"/>
            <a:ext cx="117373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22" idx="0"/>
          </p:cNvCxnSpPr>
          <p:nvPr/>
        </p:nvCxnSpPr>
        <p:spPr>
          <a:xfrm>
            <a:off x="7160269" y="4874571"/>
            <a:ext cx="303966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20" idx="0"/>
          </p:cNvCxnSpPr>
          <p:nvPr/>
        </p:nvCxnSpPr>
        <p:spPr>
          <a:xfrm>
            <a:off x="7160268" y="4874571"/>
            <a:ext cx="5040031" cy="1401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0865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 -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5368997" y="6883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19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959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690959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6087199" y="2768253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04933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23825" y="4157480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5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205421" y="1621143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C3BE54-8A0D-C14D-829C-19311246E91E}"/>
              </a:ext>
            </a:extLst>
          </p:cNvPr>
          <p:cNvCxnSpPr>
            <a:cxnSpLocks/>
            <a:stCxn id="1040" idx="2"/>
            <a:endCxn id="11" idx="1"/>
          </p:cNvCxnSpPr>
          <p:nvPr/>
        </p:nvCxnSpPr>
        <p:spPr>
          <a:xfrm>
            <a:off x="6790880" y="2241405"/>
            <a:ext cx="14054" cy="526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1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1" grpId="0"/>
      <p:bldP spid="30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48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6536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our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runs </a:t>
            </a:r>
            <a:r>
              <a:rPr lang="en-US" dirty="0">
                <a:solidFill>
                  <a:srgbClr val="0070C0"/>
                </a:solidFill>
              </a:rPr>
              <a:t>unit tests</a:t>
            </a:r>
            <a:r>
              <a:rPr lang="en-US" dirty="0"/>
              <a:t>, and produces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  <a:r>
              <a:rPr lang="en-US" dirty="0"/>
              <a:t> that are ready to deploy.</a:t>
            </a:r>
          </a:p>
          <a:p>
            <a:r>
              <a:rPr lang="en-US" dirty="0"/>
              <a:t>Eliminates the need to provision, manage, and scale </a:t>
            </a:r>
            <a:r>
              <a:rPr lang="en-US" dirty="0">
                <a:solidFill>
                  <a:srgbClr val="0070C0"/>
                </a:solidFill>
              </a:rPr>
              <a:t>our own build servers.</a:t>
            </a:r>
            <a:r>
              <a:rPr lang="en-US" dirty="0"/>
              <a:t>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rgbClr val="0070C0"/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Gradle, and many more.</a:t>
            </a:r>
          </a:p>
          <a:p>
            <a:r>
              <a:rPr lang="en-US" dirty="0"/>
              <a:t>We can also customize build environments in CodeBuild to use our </a:t>
            </a:r>
            <a:r>
              <a:rPr lang="en-US" dirty="0">
                <a:solidFill>
                  <a:srgbClr val="0070C0"/>
                </a:solidFill>
              </a:rPr>
              <a:t>own build tools</a:t>
            </a:r>
            <a:r>
              <a:rPr lang="en-US" dirty="0"/>
              <a:t>. </a:t>
            </a:r>
          </a:p>
          <a:p>
            <a:r>
              <a:rPr lang="en-US" dirty="0">
                <a:solidFill>
                  <a:srgbClr val="0070C0"/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2050" name="Picture 2" descr="https://docs.aws.amazon.com/codebuild/latest/userguide/images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9412" y="797305"/>
            <a:ext cx="336515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89799" y="784237"/>
            <a:ext cx="33445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</p:spTree>
    <p:extLst>
      <p:ext uri="{BB962C8B-B14F-4D97-AF65-F5344CB8AC3E}">
        <p14:creationId xmlns:p14="http://schemas.microsoft.com/office/powerpoint/2010/main" val="2554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371218" y="3964859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894972" y="4299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3761760" y="29168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pic>
        <p:nvPicPr>
          <p:cNvPr id="4098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721648" y="55754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1" name="AutoShape 4" descr="Image result for github enterprise logo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27016" y="550214"/>
            <a:ext cx="2037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Enterprise</a:t>
            </a:r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643470" y="582482"/>
            <a:ext cx="150549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Bitbucket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TextBox 18"/>
          <p:cNvSpPr txBox="1"/>
          <p:nvPr/>
        </p:nvSpPr>
        <p:spPr>
          <a:xfrm>
            <a:off x="1492447" y="-94510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/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37933" y="663104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5" name="TextBox 34"/>
          <p:cNvSpPr txBox="1"/>
          <p:nvPr/>
        </p:nvSpPr>
        <p:spPr>
          <a:xfrm>
            <a:off x="5962840" y="7265623"/>
            <a:ext cx="216694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Artifacts</a:t>
            </a:r>
          </a:p>
        </p:txBody>
      </p:sp>
      <p:cxnSp>
        <p:nvCxnSpPr>
          <p:cNvPr id="34" name="Straight Arrow Connector 33"/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67172" y="498065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33819" y="3489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6F1D2976-3731-FD45-9487-2C4785939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80D3AF-B376-7B4C-812C-4B01DFE501E9}"/>
              </a:ext>
            </a:extLst>
          </p:cNvPr>
          <p:cNvSpPr txBox="1"/>
          <p:nvPr/>
        </p:nvSpPr>
        <p:spPr>
          <a:xfrm>
            <a:off x="1160710" y="6469205"/>
            <a:ext cx="181596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External Container Registry (Docker Hub)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80657F91-5B57-284A-B3AB-6E90EA77B5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672607"/>
            <a:ext cx="835788" cy="835788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47" name="TextBox 46"/>
          <p:cNvSpPr txBox="1"/>
          <p:nvPr/>
        </p:nvSpPr>
        <p:spPr>
          <a:xfrm>
            <a:off x="741179" y="7212487"/>
            <a:ext cx="278550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1060137" y="393144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3"/>
            <a:endCxn id="6" idx="1"/>
          </p:cNvCxnSpPr>
          <p:nvPr/>
        </p:nvCxnSpPr>
        <p:spPr>
          <a:xfrm flipV="1">
            <a:off x="2497932" y="3489034"/>
            <a:ext cx="4121658" cy="26014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57" name="TextBox 56"/>
          <p:cNvSpPr txBox="1"/>
          <p:nvPr/>
        </p:nvSpPr>
        <p:spPr>
          <a:xfrm>
            <a:off x="11628676" y="4274001"/>
            <a:ext cx="16001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Logs</a:t>
            </a:r>
          </a:p>
        </p:txBody>
      </p:sp>
      <p:cxnSp>
        <p:nvCxnSpPr>
          <p:cNvPr id="56" name="Straight Arrow Connector 55"/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360581" y="7131162"/>
            <a:ext cx="4161396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11234900" y="5932984"/>
            <a:ext cx="26614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4" name="TextBox 63"/>
          <p:cNvSpPr txBox="1"/>
          <p:nvPr/>
        </p:nvSpPr>
        <p:spPr>
          <a:xfrm>
            <a:off x="11118340" y="6531338"/>
            <a:ext cx="277800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Notifications</a:t>
            </a:r>
          </a:p>
        </p:txBody>
      </p:sp>
      <p:cxnSp>
        <p:nvCxnSpPr>
          <p:cNvPr id="60" name="Straight Arrow Connector 59"/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5" grpId="0"/>
      <p:bldP spid="17" grpId="0"/>
      <p:bldP spid="16" grpId="0" animBg="1"/>
      <p:bldP spid="19" grpId="0"/>
      <p:bldP spid="33" grpId="0"/>
      <p:bldP spid="30" grpId="0" animBg="1"/>
      <p:bldP spid="35" grpId="0"/>
      <p:bldP spid="39" grpId="0"/>
      <p:bldP spid="41" grpId="0"/>
      <p:bldP spid="44" grpId="0"/>
      <p:bldP spid="37" grpId="0" animBg="1"/>
      <p:bldP spid="47" grpId="0"/>
      <p:bldP spid="48" grpId="0"/>
      <p:bldP spid="54" grpId="0" animBg="1"/>
      <p:bldP spid="57" grpId="0"/>
      <p:bldP spid="61" grpId="0"/>
      <p:bldP spid="63" grpId="0" animBg="1"/>
      <p:bldP spid="64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272807"/>
            <a:ext cx="7353424" cy="1188851"/>
          </a:xfrm>
        </p:spPr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2591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131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7400131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7731055" y="199303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51962" y="523834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7828" y="3167223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843847" y="5182393"/>
            <a:ext cx="198580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7723030" y="6760304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14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849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18776" y="6760304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845931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892058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5" idx="0"/>
          </p:cNvCxnSpPr>
          <p:nvPr/>
        </p:nvCxnSpPr>
        <p:spPr>
          <a:xfrm>
            <a:off x="8448790" y="2985807"/>
            <a:ext cx="10521" cy="1408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12E7A-F541-CF4A-8EAA-21FAB4DF7B18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8437422" y="1144096"/>
            <a:ext cx="11368" cy="84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34B822-5C0D-D348-A92F-2F7C48AD2332}"/>
              </a:ext>
            </a:extLst>
          </p:cNvPr>
          <p:cNvSpPr txBox="1"/>
          <p:nvPr/>
        </p:nvSpPr>
        <p:spPr>
          <a:xfrm>
            <a:off x="8462152" y="1302457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</p:spTree>
    <p:extLst>
      <p:ext uri="{BB962C8B-B14F-4D97-AF65-F5344CB8AC3E}">
        <p14:creationId xmlns:p14="http://schemas.microsoft.com/office/powerpoint/2010/main" val="2428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7" grpId="0"/>
      <p:bldP spid="18" grpId="0"/>
      <p:bldP spid="21" grpId="0"/>
      <p:bldP spid="22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03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rgbClr val="0070C0"/>
                </a:solidFill>
              </a:rPr>
              <a:t>continuous delivery service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model, visualize, and automate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automate</a:t>
            </a:r>
            <a:r>
              <a:rPr lang="en-US" dirty="0"/>
              <a:t> our release processes.</a:t>
            </a:r>
          </a:p>
          <a:p>
            <a:pPr lvl="1"/>
            <a:r>
              <a:rPr lang="en-US" dirty="0"/>
              <a:t>We can establish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release process.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speed</a:t>
            </a:r>
            <a:r>
              <a:rPr lang="en-US" dirty="0"/>
              <a:t> up delivery while improving quality.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external tools </a:t>
            </a:r>
            <a:r>
              <a:rPr lang="en-US" dirty="0"/>
              <a:t>integration for source, build and deploy.</a:t>
            </a:r>
          </a:p>
          <a:p>
            <a:pPr lvl="1"/>
            <a:r>
              <a:rPr lang="en-US" dirty="0"/>
              <a:t>View </a:t>
            </a:r>
            <a:r>
              <a:rPr lang="en-US" dirty="0">
                <a:solidFill>
                  <a:srgbClr val="0070C0"/>
                </a:solidFill>
              </a:rPr>
              <a:t>progress</a:t>
            </a:r>
            <a:r>
              <a:rPr lang="en-US" dirty="0"/>
              <a:t> at a glance</a:t>
            </a:r>
          </a:p>
          <a:p>
            <a:pPr lvl="1"/>
            <a:r>
              <a:rPr lang="en-US" dirty="0"/>
              <a:t>View pipeline </a:t>
            </a:r>
            <a:r>
              <a:rPr lang="en-US" dirty="0">
                <a:solidFill>
                  <a:srgbClr val="0070C0"/>
                </a:solidFill>
              </a:rPr>
              <a:t>history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2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996480" y="30345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CodePipeline</a:t>
            </a:r>
            <a:endParaRPr lang="en-US" sz="168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2500" y="26324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500" y="3886446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27208" y="5409240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25130" y="6871112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21900" y="3517114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70119" y="5879055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6251624" y="2615921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251624" y="408940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CodeDeploy</a:t>
            </a:r>
            <a:endParaRPr lang="en-US" sz="168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327502" y="54366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72D6E-A69F-7245-BD75-7AEEB715630F}"/>
              </a:ext>
            </a:extLst>
          </p:cNvPr>
          <p:cNvSpPr txBox="1"/>
          <p:nvPr/>
        </p:nvSpPr>
        <p:spPr>
          <a:xfrm>
            <a:off x="6327502" y="6743816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B305F2C0-EFAA-2249-90ED-07D219860D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13909" y="265891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30914" y="4427110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668617" y="6194076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6" name="Rounded Rectangle 35"/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8" name="TextBox 37"/>
          <p:cNvSpPr txBox="1"/>
          <p:nvPr/>
        </p:nvSpPr>
        <p:spPr>
          <a:xfrm>
            <a:off x="891477" y="7238504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76324" y="7240454"/>
            <a:ext cx="90281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68924" y="7298721"/>
            <a:ext cx="117333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/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2052980" y="35426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2400805" y="5930977"/>
            <a:ext cx="21052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</a:t>
            </a:r>
            <a:r>
              <a:rPr lang="en-US" sz="1680" dirty="0" err="1"/>
              <a:t>Webhooks</a:t>
            </a:r>
            <a:endParaRPr lang="en-US" sz="1680" dirty="0"/>
          </a:p>
        </p:txBody>
      </p:sp>
      <p:sp>
        <p:nvSpPr>
          <p:cNvPr id="66" name="TextBox 65"/>
          <p:cNvSpPr txBox="1"/>
          <p:nvPr/>
        </p:nvSpPr>
        <p:spPr>
          <a:xfrm>
            <a:off x="11971834" y="7282574"/>
            <a:ext cx="26832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11265" name="Straight Connector 11264"/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51D237-A9AA-0749-A436-7D38CB26A0D4}"/>
              </a:ext>
            </a:extLst>
          </p:cNvPr>
          <p:cNvSpPr txBox="1"/>
          <p:nvPr/>
        </p:nvSpPr>
        <p:spPr>
          <a:xfrm>
            <a:off x="72500" y="82275"/>
            <a:ext cx="4574970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</a:t>
            </a:r>
            <a:r>
              <a:rPr lang="en-US" sz="2640" b="1" dirty="0" err="1"/>
              <a:t>CodePipeline</a:t>
            </a:r>
            <a:r>
              <a:rPr lang="en-US" sz="2640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848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20" grpId="0" animBg="1"/>
      <p:bldP spid="36" grpId="0" animBg="1"/>
      <p:bldP spid="37" grpId="0" animBg="1"/>
      <p:bldP spid="38" grpId="0"/>
      <p:bldP spid="40" grpId="0"/>
      <p:bldP spid="41" grpId="0"/>
      <p:bldP spid="61" grpId="0"/>
      <p:bldP spid="64" grpId="0"/>
      <p:bldP spid="66" grpId="0"/>
      <p:bldP spid="60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5122" name="Picture 2" descr="&#10;                An example release process using CodePipeline.&#10;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95323" y="7749200"/>
            <a:ext cx="160717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bg1"/>
                </a:solidFill>
              </a:rPr>
              <a:t>©Amazon</a:t>
            </a:r>
          </a:p>
        </p:txBody>
      </p:sp>
    </p:spTree>
    <p:extLst>
      <p:ext uri="{BB962C8B-B14F-4D97-AF65-F5344CB8AC3E}">
        <p14:creationId xmlns:p14="http://schemas.microsoft.com/office/powerpoint/2010/main" val="387311617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902" y="109918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889902" y="100547"/>
            <a:ext cx="9940088" cy="750575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66740" y="2655749"/>
            <a:ext cx="1088466" cy="8182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" y="106639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3057" y="757345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1497" y="2726029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cxnSp>
        <p:nvCxnSpPr>
          <p:cNvPr id="59" name="Straight Arrow Connector 58"/>
          <p:cNvCxnSpPr>
            <a:cxnSpLocks/>
            <a:stCxn id="14" idx="2"/>
            <a:endCxn id="8" idx="1"/>
          </p:cNvCxnSpPr>
          <p:nvPr/>
        </p:nvCxnSpPr>
        <p:spPr>
          <a:xfrm flipH="1">
            <a:off x="710973" y="1937586"/>
            <a:ext cx="4392" cy="71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8DC392-C532-F54D-A81F-DC9A0927B4C6}"/>
              </a:ext>
            </a:extLst>
          </p:cNvPr>
          <p:cNvSpPr txBox="1"/>
          <p:nvPr/>
        </p:nvSpPr>
        <p:spPr>
          <a:xfrm>
            <a:off x="-33590" y="2001864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1642B-C4E7-4C41-A703-901230113AAD}"/>
              </a:ext>
            </a:extLst>
          </p:cNvPr>
          <p:cNvSpPr/>
          <p:nvPr/>
        </p:nvSpPr>
        <p:spPr>
          <a:xfrm>
            <a:off x="4227302" y="4588949"/>
            <a:ext cx="6637105" cy="2608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763F6B2-9051-C94C-B75B-C1ADE02C8B29}"/>
              </a:ext>
            </a:extLst>
          </p:cNvPr>
          <p:cNvSpPr/>
          <p:nvPr/>
        </p:nvSpPr>
        <p:spPr>
          <a:xfrm>
            <a:off x="7730211" y="5038784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 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2D606C-8ABC-C042-B060-053AE489B0A3}"/>
              </a:ext>
            </a:extLst>
          </p:cNvPr>
          <p:cNvSpPr txBox="1"/>
          <p:nvPr/>
        </p:nvSpPr>
        <p:spPr>
          <a:xfrm>
            <a:off x="5975367" y="6901848"/>
            <a:ext cx="300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Elastic Kubernetes Service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DD6609C-AE9A-6C44-8F96-C83513CCA1BD}"/>
              </a:ext>
            </a:extLst>
          </p:cNvPr>
          <p:cNvSpPr/>
          <p:nvPr/>
        </p:nvSpPr>
        <p:spPr>
          <a:xfrm>
            <a:off x="4713264" y="5054607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03621-3067-F744-AC2B-5AD0C1D56C6D}"/>
              </a:ext>
            </a:extLst>
          </p:cNvPr>
          <p:cNvSpPr/>
          <p:nvPr/>
        </p:nvSpPr>
        <p:spPr>
          <a:xfrm>
            <a:off x="2711203" y="496786"/>
            <a:ext cx="8253059" cy="3887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60">
            <a:extLst>
              <a:ext uri="{FF2B5EF4-FFF2-40B4-BE49-F238E27FC236}">
                <a16:creationId xmlns:a16="http://schemas.microsoft.com/office/drawing/2014/main" id="{40431834-3206-D741-BCD2-D96C2F9B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0850" y="2638156"/>
            <a:ext cx="853440" cy="8534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76F4BC-DD59-7B48-8C21-08F487F6AF6C}"/>
              </a:ext>
            </a:extLst>
          </p:cNvPr>
          <p:cNvSpPr txBox="1"/>
          <p:nvPr/>
        </p:nvSpPr>
        <p:spPr>
          <a:xfrm>
            <a:off x="2814805" y="3435828"/>
            <a:ext cx="141249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58CD4E-7333-8147-8C50-789FAC21D0E8}"/>
              </a:ext>
            </a:extLst>
          </p:cNvPr>
          <p:cNvSpPr txBox="1"/>
          <p:nvPr/>
        </p:nvSpPr>
        <p:spPr>
          <a:xfrm>
            <a:off x="4624133" y="3435829"/>
            <a:ext cx="114734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77" name="Graphic 58">
            <a:extLst>
              <a:ext uri="{FF2B5EF4-FFF2-40B4-BE49-F238E27FC236}">
                <a16:creationId xmlns:a16="http://schemas.microsoft.com/office/drawing/2014/main" id="{2DA2BEF4-CE51-2C42-A185-B4AEC812E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419" y="2638156"/>
            <a:ext cx="853440" cy="853440"/>
          </a:xfrm>
          <a:prstGeom prst="rect">
            <a:avLst/>
          </a:prstGeom>
        </p:spPr>
      </p:pic>
      <p:pic>
        <p:nvPicPr>
          <p:cNvPr id="78" name="Graphic 44">
            <a:extLst>
              <a:ext uri="{FF2B5EF4-FFF2-40B4-BE49-F238E27FC236}">
                <a16:creationId xmlns:a16="http://schemas.microsoft.com/office/drawing/2014/main" id="{42B26658-BD31-7B45-B241-A207ACAF7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7874" y="2086418"/>
            <a:ext cx="853440" cy="8534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0E7DAE-2644-6F44-A331-C1E87D7DEF43}"/>
              </a:ext>
            </a:extLst>
          </p:cNvPr>
          <p:cNvSpPr txBox="1"/>
          <p:nvPr/>
        </p:nvSpPr>
        <p:spPr>
          <a:xfrm>
            <a:off x="6254023" y="2862328"/>
            <a:ext cx="7131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0BA485F-0A5E-2948-AD04-DE066A0EFFDA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5609859" y="2513138"/>
            <a:ext cx="618015" cy="551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B60A3A-54E3-FC4B-B79F-94C66AF1A13E}"/>
              </a:ext>
            </a:extLst>
          </p:cNvPr>
          <p:cNvCxnSpPr>
            <a:cxnSpLocks/>
            <a:stCxn id="71" idx="3"/>
            <a:endCxn id="77" idx="1"/>
          </p:cNvCxnSpPr>
          <p:nvPr/>
        </p:nvCxnSpPr>
        <p:spPr>
          <a:xfrm>
            <a:off x="3974290" y="306487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EB0F163-3D37-374B-88F7-A20C0D0355E4}"/>
              </a:ext>
            </a:extLst>
          </p:cNvPr>
          <p:cNvSpPr txBox="1"/>
          <p:nvPr/>
        </p:nvSpPr>
        <p:spPr>
          <a:xfrm>
            <a:off x="2896113" y="860168"/>
            <a:ext cx="128440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CloudWatch</a:t>
            </a:r>
          </a:p>
        </p:txBody>
      </p:sp>
      <p:pic>
        <p:nvPicPr>
          <p:cNvPr id="101" name="Graphic 33">
            <a:extLst>
              <a:ext uri="{FF2B5EF4-FFF2-40B4-BE49-F238E27FC236}">
                <a16:creationId xmlns:a16="http://schemas.microsoft.com/office/drawing/2014/main" id="{BC3A0C12-5EFF-8D4E-B019-A54A48395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3556" y="1190778"/>
            <a:ext cx="853440" cy="853440"/>
          </a:xfrm>
          <a:prstGeom prst="rect">
            <a:avLst/>
          </a:prstGeom>
        </p:spPr>
      </p:pic>
      <p:pic>
        <p:nvPicPr>
          <p:cNvPr id="104" name="Graphic 24">
            <a:extLst>
              <a:ext uri="{FF2B5EF4-FFF2-40B4-BE49-F238E27FC236}">
                <a16:creationId xmlns:a16="http://schemas.microsoft.com/office/drawing/2014/main" id="{7F91650B-F1FE-EC41-89AE-99B5B56E5C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97937" y="590136"/>
            <a:ext cx="853440" cy="85344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E41BC2B-0901-214A-ACCC-27DEB188667C}"/>
              </a:ext>
            </a:extLst>
          </p:cNvPr>
          <p:cNvSpPr txBox="1"/>
          <p:nvPr/>
        </p:nvSpPr>
        <p:spPr>
          <a:xfrm>
            <a:off x="7052862" y="824219"/>
            <a:ext cx="14027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CodePipeline</a:t>
            </a:r>
            <a:endParaRPr lang="en-US" sz="168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F767D-8177-424F-9C11-AC5725600A80}"/>
              </a:ext>
            </a:extLst>
          </p:cNvPr>
          <p:cNvCxnSpPr>
            <a:cxnSpLocks/>
            <a:stCxn id="71" idx="0"/>
            <a:endCxn id="101" idx="2"/>
          </p:cNvCxnSpPr>
          <p:nvPr/>
        </p:nvCxnSpPr>
        <p:spPr>
          <a:xfrm flipV="1">
            <a:off x="3547570" y="2044218"/>
            <a:ext cx="2706" cy="593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59DBA-0D05-6047-926E-EA70A7362B8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 flipV="1">
            <a:off x="3976996" y="1016856"/>
            <a:ext cx="2220941" cy="600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2D051C-9498-7848-AB32-E21CDAAD30D6}"/>
              </a:ext>
            </a:extLst>
          </p:cNvPr>
          <p:cNvCxnSpPr>
            <a:stCxn id="104" idx="2"/>
            <a:endCxn id="71" idx="0"/>
          </p:cNvCxnSpPr>
          <p:nvPr/>
        </p:nvCxnSpPr>
        <p:spPr>
          <a:xfrm flipH="1">
            <a:off x="3547570" y="1443576"/>
            <a:ext cx="3077087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1C9D4A-DB3D-3349-9B08-E2EC85D41647}"/>
              </a:ext>
            </a:extLst>
          </p:cNvPr>
          <p:cNvCxnSpPr>
            <a:cxnSpLocks/>
            <a:stCxn id="104" idx="2"/>
            <a:endCxn id="77" idx="0"/>
          </p:cNvCxnSpPr>
          <p:nvPr/>
        </p:nvCxnSpPr>
        <p:spPr>
          <a:xfrm flipH="1">
            <a:off x="5183139" y="1443576"/>
            <a:ext cx="1441518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1923A1-13B8-2F43-AFB0-D5BCA2397AF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6654594" y="1438169"/>
            <a:ext cx="9219" cy="64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F525CF8-2ADE-E343-A0DE-A49C9780810F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5609859" y="3064876"/>
            <a:ext cx="2388256" cy="2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6C11345-181D-6E40-AD58-7EEA97CA9C08}"/>
              </a:ext>
            </a:extLst>
          </p:cNvPr>
          <p:cNvSpPr txBox="1"/>
          <p:nvPr/>
        </p:nvSpPr>
        <p:spPr>
          <a:xfrm>
            <a:off x="9407306" y="4645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CI CD Process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1CA66C3-9DF8-A64B-860C-2B61EDD2FA7B}"/>
              </a:ext>
            </a:extLst>
          </p:cNvPr>
          <p:cNvCxnSpPr>
            <a:stCxn id="8" idx="4"/>
            <a:endCxn id="71" idx="1"/>
          </p:cNvCxnSpPr>
          <p:nvPr/>
        </p:nvCxnSpPr>
        <p:spPr>
          <a:xfrm>
            <a:off x="1255206" y="3064876"/>
            <a:ext cx="1865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C3B0A3E-C253-DB43-94A6-0F546359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8817" y="3264807"/>
            <a:ext cx="849993" cy="849993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8A18463-C222-224A-8C55-14B7EBBEEE11}"/>
              </a:ext>
            </a:extLst>
          </p:cNvPr>
          <p:cNvCxnSpPr>
            <a:cxnSpLocks/>
            <a:stCxn id="77" idx="3"/>
            <a:endCxn id="133" idx="1"/>
          </p:cNvCxnSpPr>
          <p:nvPr/>
        </p:nvCxnSpPr>
        <p:spPr>
          <a:xfrm>
            <a:off x="5609859" y="3064876"/>
            <a:ext cx="628958" cy="624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FC03270-9DC2-4444-A7F8-C4A9098517F8}"/>
              </a:ext>
            </a:extLst>
          </p:cNvPr>
          <p:cNvSpPr txBox="1"/>
          <p:nvPr/>
        </p:nvSpPr>
        <p:spPr>
          <a:xfrm>
            <a:off x="6238816" y="4059052"/>
            <a:ext cx="9038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ECR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123B011-D848-084A-A908-0556F03AF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8115" y="2642750"/>
            <a:ext cx="848846" cy="8488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FDE92E1-D7ED-4242-B974-24F147D3466E}"/>
              </a:ext>
            </a:extLst>
          </p:cNvPr>
          <p:cNvSpPr txBox="1"/>
          <p:nvPr/>
        </p:nvSpPr>
        <p:spPr>
          <a:xfrm>
            <a:off x="7717768" y="3488721"/>
            <a:ext cx="14570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EKS Cluster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031E654-68D2-5F4A-95D1-6D644314B7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13442" y="5054607"/>
            <a:ext cx="330200" cy="330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45F48CB-6224-C94F-B4A8-627EFF89DE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5169" y="505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D30B316-E8E5-214A-AA34-C56D1EB642B4}"/>
              </a:ext>
            </a:extLst>
          </p:cNvPr>
          <p:cNvSpPr/>
          <p:nvPr/>
        </p:nvSpPr>
        <p:spPr>
          <a:xfrm>
            <a:off x="5183139" y="5449886"/>
            <a:ext cx="455232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8E5252D-7106-9A4F-97E4-08069BC3B2CC}"/>
              </a:ext>
            </a:extLst>
          </p:cNvPr>
          <p:cNvSpPr/>
          <p:nvPr/>
        </p:nvSpPr>
        <p:spPr>
          <a:xfrm>
            <a:off x="5277240" y="5560153"/>
            <a:ext cx="4209660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827619-3DA4-084C-B229-EDF682A91755}"/>
              </a:ext>
            </a:extLst>
          </p:cNvPr>
          <p:cNvSpPr/>
          <p:nvPr/>
        </p:nvSpPr>
        <p:spPr>
          <a:xfrm>
            <a:off x="5411915" y="562416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FA9E04-22D3-E14C-B128-DFF7466548FC}"/>
              </a:ext>
            </a:extLst>
          </p:cNvPr>
          <p:cNvSpPr txBox="1"/>
          <p:nvPr/>
        </p:nvSpPr>
        <p:spPr>
          <a:xfrm>
            <a:off x="6711373" y="63916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125E30-3701-8844-BCF6-B82544B6624A}"/>
              </a:ext>
            </a:extLst>
          </p:cNvPr>
          <p:cNvSpPr txBox="1"/>
          <p:nvPr/>
        </p:nvSpPr>
        <p:spPr>
          <a:xfrm>
            <a:off x="6933265" y="590981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DB08E2E-B01E-714C-8027-BDD4F24BEC13}"/>
              </a:ext>
            </a:extLst>
          </p:cNvPr>
          <p:cNvGrpSpPr/>
          <p:nvPr/>
        </p:nvGrpSpPr>
        <p:grpSpPr>
          <a:xfrm>
            <a:off x="5538235" y="5739942"/>
            <a:ext cx="555550" cy="35284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7AED4B7-741A-9A42-8422-E43590F36B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6F8510-4F00-E44F-8DED-59F5D9E2D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D6347C1-DEC5-574B-A416-ECF992D815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4853E93-C0BC-4649-9ED5-6F8DD256AE1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2147278-059E-0A45-984D-830B50F1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B7DE676-73EC-6B42-ACE3-8DE9325D10B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522D0A-AF5E-1248-BEB6-1DE4662CF2CF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D06908B-90CE-994F-8E31-A48B13A3C848}"/>
              </a:ext>
            </a:extLst>
          </p:cNvPr>
          <p:cNvSpPr txBox="1"/>
          <p:nvPr/>
        </p:nvSpPr>
        <p:spPr>
          <a:xfrm>
            <a:off x="5588738" y="6049724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EA3E02-FCE4-EC49-A23C-181CD2D4D5EA}"/>
              </a:ext>
            </a:extLst>
          </p:cNvPr>
          <p:cNvSpPr/>
          <p:nvPr/>
        </p:nvSpPr>
        <p:spPr>
          <a:xfrm>
            <a:off x="8442866" y="568280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D9E4A39-81AB-0F4D-B73D-0FD3D5E2188B}"/>
              </a:ext>
            </a:extLst>
          </p:cNvPr>
          <p:cNvGrpSpPr/>
          <p:nvPr/>
        </p:nvGrpSpPr>
        <p:grpSpPr>
          <a:xfrm>
            <a:off x="8569186" y="5798582"/>
            <a:ext cx="555550" cy="352840"/>
            <a:chOff x="853440" y="4579716"/>
            <a:chExt cx="1006998" cy="82759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292354D-C619-6F47-A4A5-E5FC64216B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17A615-A28C-B441-A9C9-DEC169675A7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9C4B17A-9550-2841-8BE1-880D9DE872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AFCA24-A22B-9541-B6C7-576ABCF473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3750D7-75EF-CC4B-ACB3-5F0C1A5158A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765AAB1-D4CA-6542-A238-5FA48E2A731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87AEBD-C28D-7E41-8728-AC245F4D682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C0B3AD3-420F-9646-AAAD-8C64CA7D7BFA}"/>
              </a:ext>
            </a:extLst>
          </p:cNvPr>
          <p:cNvSpPr txBox="1"/>
          <p:nvPr/>
        </p:nvSpPr>
        <p:spPr>
          <a:xfrm>
            <a:off x="8628658" y="611913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DD9A2-AEA1-FE41-8EFF-BC8ED938C29F}"/>
              </a:ext>
            </a:extLst>
          </p:cNvPr>
          <p:cNvCxnSpPr>
            <a:cxnSpLocks/>
            <a:stCxn id="72" idx="0"/>
            <a:endCxn id="87" idx="0"/>
          </p:cNvCxnSpPr>
          <p:nvPr/>
        </p:nvCxnSpPr>
        <p:spPr>
          <a:xfrm flipH="1">
            <a:off x="7459302" y="3488721"/>
            <a:ext cx="987007" cy="1961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6" grpId="0"/>
      <p:bldP spid="3" grpId="0" animBg="1"/>
      <p:bldP spid="86" grpId="0" animBg="1"/>
      <p:bldP spid="93" grpId="0"/>
      <p:bldP spid="148" grpId="0" animBg="1"/>
      <p:bldP spid="4" grpId="0" animBg="1"/>
      <p:bldP spid="73" grpId="0"/>
      <p:bldP spid="76" grpId="0"/>
      <p:bldP spid="79" grpId="0"/>
      <p:bldP spid="85" grpId="0"/>
      <p:bldP spid="109" grpId="0"/>
      <p:bldP spid="68" grpId="0"/>
      <p:bldP spid="135" grpId="0"/>
      <p:bldP spid="72" grpId="0"/>
      <p:bldP spid="87" grpId="0" animBg="1"/>
      <p:bldP spid="88" grpId="0" animBg="1"/>
      <p:bldP spid="89" grpId="0" animBg="1"/>
      <p:bldP spid="90" grpId="0"/>
      <p:bldP spid="91" grpId="0"/>
      <p:bldP spid="102" grpId="0"/>
      <p:bldP spid="106" grpId="0" animBg="1"/>
      <p:bldP spid="143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611" y="267971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What are Microservices?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63532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25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4EE2F-8BA8-2C49-A07E-6F998C291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0059-1903-F84D-9946-08EF8667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Microservices</a:t>
            </a:r>
            <a:r>
              <a:rPr lang="en-IN" dirty="0"/>
              <a:t> - also known as the </a:t>
            </a:r>
            <a:r>
              <a:rPr lang="en-IN" dirty="0">
                <a:solidFill>
                  <a:srgbClr val="0070C0"/>
                </a:solidFill>
              </a:rPr>
              <a:t>microservice architecture </a:t>
            </a:r>
            <a:r>
              <a:rPr lang="en-IN" dirty="0"/>
              <a:t>- is an architectural style that structures an application as a </a:t>
            </a:r>
            <a:r>
              <a:rPr lang="en-IN" dirty="0">
                <a:solidFill>
                  <a:srgbClr val="0070C0"/>
                </a:solidFill>
              </a:rPr>
              <a:t>collection of services </a:t>
            </a:r>
            <a:r>
              <a:rPr lang="en-IN" dirty="0"/>
              <a:t>that are</a:t>
            </a:r>
          </a:p>
          <a:p>
            <a:pPr lvl="1"/>
            <a:r>
              <a:rPr lang="en-IN" dirty="0"/>
              <a:t>Highly maintainable and testable</a:t>
            </a:r>
          </a:p>
          <a:p>
            <a:pPr lvl="1"/>
            <a:r>
              <a:rPr lang="en-IN" dirty="0"/>
              <a:t>Loosely coupled</a:t>
            </a:r>
          </a:p>
          <a:p>
            <a:pPr lvl="1"/>
            <a:r>
              <a:rPr lang="en-IN" dirty="0"/>
              <a:t>Independently deployable</a:t>
            </a:r>
          </a:p>
          <a:p>
            <a:pPr lvl="1"/>
            <a:r>
              <a:rPr lang="en-IN" dirty="0"/>
              <a:t>Organized around business capabilities</a:t>
            </a:r>
          </a:p>
          <a:p>
            <a:pPr lvl="1"/>
            <a:r>
              <a:rPr lang="en-IN" dirty="0"/>
              <a:t>Owned by a small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75275-B0FD-DC44-A883-CB756D63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25913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54BB1-3742-D14B-962D-3D1126035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D175-0C64-CC45-86C1-97364C563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Developer independence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 teams work in parallel and can iterate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than large teams.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Isolation and resilience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component dies</a:t>
            </a:r>
            <a:r>
              <a:rPr lang="en-IN" dirty="0"/>
              <a:t>, you spin up another while and the rest of the application continues to function.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Scalability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Smaller components take up fewer resources and can be scaled to meet </a:t>
            </a:r>
            <a:r>
              <a:rPr lang="en-IN" dirty="0">
                <a:solidFill>
                  <a:srgbClr val="0070C0"/>
                </a:solidFill>
              </a:rPr>
              <a:t>increasing demand </a:t>
            </a:r>
            <a:r>
              <a:rPr lang="en-IN" dirty="0"/>
              <a:t>of that component only.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Lifecycle automation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Individual components are easier to fit into </a:t>
            </a:r>
            <a:r>
              <a:rPr lang="en-IN" dirty="0">
                <a:solidFill>
                  <a:srgbClr val="0070C0"/>
                </a:solidFill>
              </a:rPr>
              <a:t>continuous delivery pipelines </a:t>
            </a:r>
            <a:r>
              <a:rPr lang="en-IN" dirty="0"/>
              <a:t>and complex deployment scenarios not possible with monoliths.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Relationship to the business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Microservice architectures are split along business domain boundaries, </a:t>
            </a:r>
            <a:r>
              <a:rPr lang="en-IN" dirty="0">
                <a:solidFill>
                  <a:srgbClr val="0070C0"/>
                </a:solidFill>
              </a:rPr>
              <a:t>increasing independence </a:t>
            </a:r>
            <a:r>
              <a:rPr lang="en-IN" dirty="0"/>
              <a:t>and understanding across the organization.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997B4-272B-9F45-8BA3-1FB3B0F4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- Benefits</a:t>
            </a:r>
          </a:p>
        </p:txBody>
      </p:sp>
    </p:spTree>
    <p:extLst>
      <p:ext uri="{BB962C8B-B14F-4D97-AF65-F5344CB8AC3E}">
        <p14:creationId xmlns:p14="http://schemas.microsoft.com/office/powerpoint/2010/main" val="15357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786" y="251074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 Deployment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907588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6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2" grpId="1" animBg="1"/>
      <p:bldP spid="15" grpId="0" animBg="1"/>
      <p:bldP spid="16" grpId="0"/>
      <p:bldP spid="18" grpId="0"/>
      <p:bldP spid="20" grpId="0"/>
      <p:bldP spid="21" grpId="0" animBg="1"/>
      <p:bldP spid="28" grpId="0"/>
      <p:bldP spid="47" grpId="0" animBg="1"/>
      <p:bldP spid="4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22096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56" grpId="0" animBg="1"/>
      <p:bldP spid="258" grpId="0" animBg="1"/>
      <p:bldP spid="260" grpId="0" animBg="1"/>
      <p:bldP spid="294" grpId="0"/>
      <p:bldP spid="297" grpId="0"/>
      <p:bldP spid="301" grpId="0"/>
      <p:bldP spid="351" grpId="0"/>
      <p:bldP spid="353" grpId="0"/>
      <p:bldP spid="358" grpId="0"/>
      <p:bldP spid="360" grpId="0"/>
      <p:bldP spid="361" grpId="0" animBg="1"/>
      <p:bldP spid="362" grpId="0"/>
      <p:bldP spid="93" grpId="0" animBg="1"/>
      <p:bldP spid="96" grpId="0" animBg="1"/>
      <p:bldP spid="97" grpId="0" animBg="1"/>
      <p:bldP spid="98" grpId="0"/>
      <p:bldP spid="108" grpId="0" animBg="1"/>
      <p:bldP spid="117" grpId="0"/>
      <p:bldP spid="118" grpId="0" animBg="1"/>
      <p:bldP spid="119" grpId="0" animBg="1"/>
      <p:bldP spid="120" grpId="0" animBg="1"/>
      <p:bldP spid="121" grpId="0"/>
      <p:bldP spid="122" grpId="0" animBg="1"/>
      <p:bldP spid="131" grpId="0"/>
      <p:bldP spid="132" grpId="0" animBg="1"/>
      <p:bldP spid="141" grpId="0"/>
      <p:bldP spid="142" grpId="0" animBg="1"/>
      <p:bldP spid="3" grpId="0" animBg="1"/>
      <p:bldP spid="197" grpId="0"/>
      <p:bldP spid="219" grpId="0" animBg="1"/>
      <p:bldP spid="228" grpId="0"/>
      <p:bldP spid="293" grpId="0" animBg="1"/>
      <p:bldP spid="67" grpId="0" animBg="1"/>
      <p:bldP spid="296" grpId="0"/>
      <p:bldP spid="68" grpId="0"/>
      <p:bldP spid="298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38925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Microservices Distributed Tracing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AWS X-Ray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317918476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04081-6B87-6F46-B119-162D5513D9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2ADD-4573-DC48-BE32-AAA57515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AWS X-Ray helps </a:t>
            </a:r>
            <a:r>
              <a:rPr lang="en-IN" dirty="0">
                <a:solidFill>
                  <a:srgbClr val="0070C0"/>
                </a:solidFill>
              </a:rPr>
              <a:t>analyse and debug </a:t>
            </a:r>
            <a:r>
              <a:rPr lang="en-IN" dirty="0"/>
              <a:t>distributed applications built using </a:t>
            </a:r>
            <a:r>
              <a:rPr lang="en-IN" dirty="0">
                <a:solidFill>
                  <a:srgbClr val="0070C0"/>
                </a:solidFill>
              </a:rPr>
              <a:t>microservices architecture.</a:t>
            </a:r>
          </a:p>
          <a:p>
            <a:r>
              <a:rPr lang="en-IN" dirty="0"/>
              <a:t>With X-Ray, we can </a:t>
            </a:r>
            <a:r>
              <a:rPr lang="en-IN" dirty="0">
                <a:solidFill>
                  <a:srgbClr val="0070C0"/>
                </a:solidFill>
              </a:rPr>
              <a:t>understand</a:t>
            </a:r>
            <a:r>
              <a:rPr lang="en-IN" dirty="0"/>
              <a:t> how our application and its underlying services are performing to </a:t>
            </a:r>
            <a:r>
              <a:rPr lang="en-IN" dirty="0">
                <a:solidFill>
                  <a:srgbClr val="0070C0"/>
                </a:solidFill>
              </a:rPr>
              <a:t>identify and troubleshoot </a:t>
            </a:r>
            <a:r>
              <a:rPr lang="en-IN" dirty="0"/>
              <a:t>the root cause of performance issues and errors.</a:t>
            </a:r>
          </a:p>
          <a:p>
            <a:r>
              <a:rPr lang="en-IN" dirty="0"/>
              <a:t> X-Ray provides an </a:t>
            </a:r>
            <a:r>
              <a:rPr lang="en-IN" dirty="0">
                <a:solidFill>
                  <a:srgbClr val="0070C0"/>
                </a:solidFill>
              </a:rPr>
              <a:t>end-to-end view </a:t>
            </a:r>
            <a:r>
              <a:rPr lang="en-IN" dirty="0"/>
              <a:t>of requests as they travel through our application and </a:t>
            </a:r>
            <a:r>
              <a:rPr lang="en-IN" dirty="0">
                <a:solidFill>
                  <a:srgbClr val="0070C0"/>
                </a:solidFill>
              </a:rPr>
              <a:t>shows a map </a:t>
            </a:r>
            <a:r>
              <a:rPr lang="en-IN" dirty="0"/>
              <a:t>of our application’s underlying components.</a:t>
            </a:r>
          </a:p>
          <a:p>
            <a:r>
              <a:rPr lang="en-IN" dirty="0"/>
              <a:t>We can also use X-Ray to analyse applications in </a:t>
            </a:r>
            <a:r>
              <a:rPr lang="en-IN" dirty="0">
                <a:solidFill>
                  <a:srgbClr val="0070C0"/>
                </a:solidFill>
              </a:rPr>
              <a:t>development and in production</a:t>
            </a:r>
            <a:r>
              <a:rPr lang="en-IN" dirty="0"/>
              <a:t>, from </a:t>
            </a:r>
            <a:r>
              <a:rPr lang="en-IN" dirty="0">
                <a:solidFill>
                  <a:srgbClr val="00B050"/>
                </a:solidFill>
              </a:rPr>
              <a:t>simple</a:t>
            </a:r>
            <a:r>
              <a:rPr lang="en-IN" dirty="0"/>
              <a:t> three-tier applications to </a:t>
            </a:r>
            <a:r>
              <a:rPr lang="en-IN" dirty="0">
                <a:solidFill>
                  <a:srgbClr val="C00000"/>
                </a:solidFill>
              </a:rPr>
              <a:t>complex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microservices applications consisting of thousands of services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1AFF3-2FFF-164E-A7C6-A39CCBF0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369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9FCE4-ABA9-D74E-938A-6E6B3A48A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4328-ADA7-1744-8640-43887229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Review request </a:t>
            </a:r>
            <a:r>
              <a:rPr lang="en-IN" dirty="0" err="1"/>
              <a:t>behavior</a:t>
            </a:r>
            <a:endParaRPr lang="en-IN" dirty="0"/>
          </a:p>
          <a:p>
            <a:r>
              <a:rPr lang="en-IN" dirty="0"/>
              <a:t>Discover application issues</a:t>
            </a:r>
          </a:p>
          <a:p>
            <a:r>
              <a:rPr lang="en-IN" dirty="0"/>
              <a:t>Improve application performance</a:t>
            </a:r>
          </a:p>
          <a:p>
            <a:r>
              <a:rPr lang="en-IN" dirty="0"/>
              <a:t>Ready to use with AWS</a:t>
            </a:r>
          </a:p>
          <a:p>
            <a:r>
              <a:rPr lang="en-IN" dirty="0"/>
              <a:t>Designed for a variety of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EABA-62F2-3B43-9A6D-E349E18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- Benefits</a:t>
            </a:r>
          </a:p>
        </p:txBody>
      </p:sp>
    </p:spTree>
    <p:extLst>
      <p:ext uri="{BB962C8B-B14F-4D97-AF65-F5344CB8AC3E}">
        <p14:creationId xmlns:p14="http://schemas.microsoft.com/office/powerpoint/2010/main" val="3859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DA19B-02E1-7E47-A547-C74A8763F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67C99-2B24-7545-B62D-BA207F3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E1C76-9F3F-0747-AE5F-00D7C198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" y="1736023"/>
            <a:ext cx="14100464" cy="536491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40C23B-CE3B-8B45-83FC-D062E1DD2430}"/>
              </a:ext>
            </a:extLst>
          </p:cNvPr>
          <p:cNvSpPr txBox="1">
            <a:spLocks/>
          </p:cNvSpPr>
          <p:nvPr/>
        </p:nvSpPr>
        <p:spPr>
          <a:xfrm>
            <a:off x="11296884" y="7737718"/>
            <a:ext cx="1332113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1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Amazon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4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42AA3-0E16-1E4E-A28D-159F5801D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4466-BF9F-0B4C-811D-BF0D104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DaemonSet</a:t>
            </a:r>
            <a:r>
              <a:rPr lang="en-IN" dirty="0"/>
              <a:t> ensures that all (or some) Nodes run a copy of a Pod.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added</a:t>
            </a:r>
            <a:r>
              <a:rPr lang="en-IN" dirty="0"/>
              <a:t> to the cluster, Pods are added to them.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 from the cluster, those Pods are garbage collected.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Deleting</a:t>
            </a:r>
            <a:r>
              <a:rPr lang="en-IN" dirty="0"/>
              <a:t> a </a:t>
            </a:r>
            <a:r>
              <a:rPr lang="en-IN" dirty="0" err="1"/>
              <a:t>DaemonSet</a:t>
            </a:r>
            <a:r>
              <a:rPr lang="en-IN" dirty="0"/>
              <a:t> will clean up the Pods it created.</a:t>
            </a:r>
          </a:p>
          <a:p>
            <a:r>
              <a:rPr lang="en-IN" dirty="0"/>
              <a:t>Some typical uses of a </a:t>
            </a:r>
            <a:r>
              <a:rPr lang="en-IN" dirty="0" err="1"/>
              <a:t>DaemonSet</a:t>
            </a:r>
            <a:r>
              <a:rPr lang="en-IN" dirty="0"/>
              <a:t> are: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logs collection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fluentd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node monitoring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cloudwatchagent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an </a:t>
            </a:r>
            <a:r>
              <a:rPr lang="en-IN" dirty="0">
                <a:solidFill>
                  <a:srgbClr val="0070C0"/>
                </a:solidFill>
              </a:rPr>
              <a:t>application trace collection daemon </a:t>
            </a:r>
            <a:r>
              <a:rPr lang="en-IN" dirty="0"/>
              <a:t>on every node (Example: </a:t>
            </a:r>
            <a:r>
              <a:rPr lang="en-IN" dirty="0">
                <a:solidFill>
                  <a:srgbClr val="0070C0"/>
                </a:solidFill>
              </a:rPr>
              <a:t>AWS X-Ray</a:t>
            </a:r>
            <a:r>
              <a:rPr lang="en-IN" dirty="0"/>
              <a:t>)</a:t>
            </a:r>
          </a:p>
          <a:p>
            <a:r>
              <a:rPr lang="en-IN" dirty="0"/>
              <a:t>In a </a:t>
            </a:r>
            <a:r>
              <a:rPr lang="en-IN" dirty="0">
                <a:solidFill>
                  <a:srgbClr val="00B050"/>
                </a:solidFill>
              </a:rPr>
              <a:t>simple case</a:t>
            </a:r>
            <a:r>
              <a:rPr lang="en-IN" dirty="0"/>
              <a:t>, one </a:t>
            </a:r>
            <a:r>
              <a:rPr lang="en-IN" dirty="0" err="1"/>
              <a:t>DaemonSet</a:t>
            </a:r>
            <a:r>
              <a:rPr lang="en-IN" dirty="0"/>
              <a:t>, covering all nodes, would be used for each type of daemon. 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more complex setup </a:t>
            </a:r>
            <a:r>
              <a:rPr lang="en-IN" dirty="0"/>
              <a:t>might use </a:t>
            </a:r>
            <a:r>
              <a:rPr lang="en-IN" dirty="0">
                <a:solidFill>
                  <a:srgbClr val="0070C0"/>
                </a:solidFill>
              </a:rPr>
              <a:t>multiple </a:t>
            </a:r>
            <a:r>
              <a:rPr lang="en-IN" dirty="0" err="1">
                <a:solidFill>
                  <a:srgbClr val="0070C0"/>
                </a:solidFill>
              </a:rPr>
              <a:t>DaemonSets</a:t>
            </a:r>
            <a:r>
              <a:rPr lang="en-IN" dirty="0">
                <a:solidFill>
                  <a:srgbClr val="0070C0"/>
                </a:solidFill>
              </a:rPr>
              <a:t> for a single type of daemon</a:t>
            </a:r>
            <a:r>
              <a:rPr lang="en-IN" dirty="0"/>
              <a:t>, but with different flags and/or different memory and </a:t>
            </a:r>
            <a:r>
              <a:rPr lang="en-IN" dirty="0" err="1"/>
              <a:t>cpu</a:t>
            </a:r>
            <a:r>
              <a:rPr lang="en-IN" dirty="0"/>
              <a:t> requests for different hardware types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B62CD-7913-F44D-8AF2-D06C484A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DaemonSets</a:t>
            </a:r>
            <a:r>
              <a:rPr lang="en-US" dirty="0"/>
              <a:t>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877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6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3" grpId="0" animBg="1"/>
      <p:bldP spid="81" grpId="0" animBg="1"/>
      <p:bldP spid="82" grpId="0"/>
      <p:bldP spid="91" grpId="0" animBg="1"/>
      <p:bldP spid="92" grpId="0" animBg="1"/>
      <p:bldP spid="93" grpId="0" animBg="1"/>
      <p:bldP spid="94" grpId="0"/>
      <p:bldP spid="103" grpId="0"/>
      <p:bldP spid="104" grpId="0"/>
      <p:bldP spid="105" grpId="0" animBg="1"/>
      <p:bldP spid="106" grpId="0"/>
      <p:bldP spid="115" grpId="0" animBg="1"/>
      <p:bldP spid="116" grpId="0"/>
      <p:bldP spid="125" grpId="0" animBg="1"/>
      <p:bldP spid="126" grpId="0"/>
      <p:bldP spid="135" grpId="0" animBg="1"/>
      <p:bldP spid="179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94" grpId="0"/>
      <p:bldP spid="297" grpId="0"/>
      <p:bldP spid="301" grpId="0"/>
      <p:bldP spid="353" grpId="0"/>
      <p:bldP spid="358" grpId="0"/>
      <p:bldP spid="360" grpId="0"/>
      <p:bldP spid="361" grpId="0" animBg="1"/>
      <p:bldP spid="362" grpId="0"/>
      <p:bldP spid="96" grpId="0" animBg="1"/>
      <p:bldP spid="108" grpId="0" animBg="1"/>
      <p:bldP spid="117" grpId="0"/>
      <p:bldP spid="118" grpId="0" animBg="1"/>
      <p:bldP spid="119" grpId="0" animBg="1"/>
      <p:bldP spid="132" grpId="0" animBg="1"/>
      <p:bldP spid="141" grpId="0"/>
      <p:bldP spid="142" grpId="0" animBg="1"/>
      <p:bldP spid="3" grpId="0" animBg="1"/>
      <p:bldP spid="293" grpId="0" animBg="1"/>
      <p:bldP spid="67" grpId="0" animBg="1"/>
      <p:bldP spid="296" grpId="0"/>
      <p:bldP spid="68" grpId="0"/>
      <p:bldP spid="298" grpId="0"/>
      <p:bldP spid="144" grpId="0"/>
      <p:bldP spid="145" grpId="0" animBg="1"/>
      <p:bldP spid="154" grpId="0"/>
      <p:bldP spid="166" grpId="0" animBg="1"/>
      <p:bldP spid="4" grpId="0" animBg="1"/>
      <p:bldP spid="167" grpId="0"/>
      <p:bldP spid="168" grpId="0" animBg="1"/>
      <p:bldP spid="169" grpId="0"/>
      <p:bldP spid="170" grpId="0" animBg="1"/>
      <p:bldP spid="171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7FB40-8CD0-A347-B273-1E3223992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EF265F-8263-B543-BCE6-93360FF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4812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87C4-45C6-6E47-97E2-487E399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" y="1253663"/>
            <a:ext cx="6659876" cy="634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74A9A-79AD-C443-A242-68004A3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18" y="1253663"/>
            <a:ext cx="7419857" cy="6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Canary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10881116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9F7AA-66B5-8D40-8ADC-44E2E62FB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558F-C8CA-1847-A46D-C47FD0FF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5" y="1009567"/>
            <a:ext cx="7087639" cy="6596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Canaries means </a:t>
            </a:r>
            <a:r>
              <a:rPr lang="en-US" dirty="0">
                <a:solidFill>
                  <a:srgbClr val="0070C0"/>
                </a:solidFill>
              </a:rPr>
              <a:t>incremental</a:t>
            </a:r>
            <a:r>
              <a:rPr lang="en-US" dirty="0"/>
              <a:t> rollouts</a:t>
            </a:r>
          </a:p>
          <a:p>
            <a:r>
              <a:rPr lang="en-IN" dirty="0"/>
              <a:t>With canaries,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of the application is slowly deployed to the Kubernetes cluster while getting a very small amount of </a:t>
            </a:r>
            <a:r>
              <a:rPr lang="en-IN" dirty="0">
                <a:solidFill>
                  <a:srgbClr val="0070C0"/>
                </a:solidFill>
              </a:rPr>
              <a:t>live traffic </a:t>
            </a:r>
          </a:p>
          <a:p>
            <a:r>
              <a:rPr lang="en-IN" dirty="0"/>
              <a:t>In short, </a:t>
            </a:r>
            <a:r>
              <a:rPr lang="en-IN" dirty="0">
                <a:solidFill>
                  <a:srgbClr val="0070C0"/>
                </a:solidFill>
              </a:rPr>
              <a:t>a subset of live users </a:t>
            </a:r>
            <a:r>
              <a:rPr lang="en-IN" dirty="0"/>
              <a:t>are connecting to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while the rest are still using the </a:t>
            </a:r>
            <a:r>
              <a:rPr lang="en-IN" dirty="0">
                <a:solidFill>
                  <a:srgbClr val="0070C0"/>
                </a:solidFill>
              </a:rPr>
              <a:t>previous version</a:t>
            </a:r>
          </a:p>
          <a:p>
            <a:r>
              <a:rPr lang="en-IN" dirty="0"/>
              <a:t>Using canaries, we can detect  </a:t>
            </a:r>
            <a:r>
              <a:rPr lang="en-IN" dirty="0">
                <a:solidFill>
                  <a:srgbClr val="0070C0"/>
                </a:solidFill>
              </a:rPr>
              <a:t>deployment issues very early </a:t>
            </a:r>
            <a:r>
              <a:rPr lang="en-IN" dirty="0"/>
              <a:t>while they effect only a small subset of users</a:t>
            </a:r>
          </a:p>
          <a:p>
            <a:r>
              <a:rPr lang="en-IN" dirty="0"/>
              <a:t>If we </a:t>
            </a:r>
            <a:r>
              <a:rPr lang="en-IN" dirty="0">
                <a:solidFill>
                  <a:srgbClr val="C00000"/>
                </a:solidFill>
              </a:rPr>
              <a:t>encounter any issues with a canary</a:t>
            </a:r>
            <a:r>
              <a:rPr lang="en-IN" dirty="0"/>
              <a:t>, the production version is still present, and </a:t>
            </a:r>
            <a:r>
              <a:rPr lang="en-IN" dirty="0">
                <a:solidFill>
                  <a:srgbClr val="00B050"/>
                </a:solidFill>
              </a:rPr>
              <a:t>all traffic can simply be reverted to it.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64C78-A934-5B47-A7AF-1A6F510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9285"/>
            <a:ext cx="12618720" cy="1188851"/>
          </a:xfrm>
        </p:spPr>
        <p:txBody>
          <a:bodyPr/>
          <a:lstStyle/>
          <a:p>
            <a:r>
              <a:rPr lang="en-US" dirty="0"/>
              <a:t>What are Canary Deployments?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CDBFA-8B66-C642-8755-65B27A38CD32}"/>
              </a:ext>
            </a:extLst>
          </p:cNvPr>
          <p:cNvSpPr/>
          <p:nvPr/>
        </p:nvSpPr>
        <p:spPr>
          <a:xfrm>
            <a:off x="9788237" y="2964877"/>
            <a:ext cx="2556163" cy="945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B252-EE93-7C45-9501-3245212B64E6}"/>
              </a:ext>
            </a:extLst>
          </p:cNvPr>
          <p:cNvSpPr/>
          <p:nvPr/>
        </p:nvSpPr>
        <p:spPr>
          <a:xfrm>
            <a:off x="7624848" y="6334992"/>
            <a:ext cx="2556163" cy="945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Microservice -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7B984-4364-B34A-90DD-A8BAA79319A6}"/>
              </a:ext>
            </a:extLst>
          </p:cNvPr>
          <p:cNvSpPr/>
          <p:nvPr/>
        </p:nvSpPr>
        <p:spPr>
          <a:xfrm>
            <a:off x="11951625" y="6334992"/>
            <a:ext cx="2556163" cy="9455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Notification Microservice – V2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AF008-A7FF-CE46-A140-AA56D6E5D52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902930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DDEB86-2877-CA43-A925-23BD7752201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66319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358B8C-CDE9-5041-8ED7-4E545B7E6D1F}"/>
              </a:ext>
            </a:extLst>
          </p:cNvPr>
          <p:cNvGrpSpPr/>
          <p:nvPr/>
        </p:nvGrpSpPr>
        <p:grpSpPr>
          <a:xfrm>
            <a:off x="9656791" y="1119190"/>
            <a:ext cx="2819053" cy="1038225"/>
            <a:chOff x="9431828" y="1081519"/>
            <a:chExt cx="2819053" cy="1038225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48DA0CA9-3FE5-E649-A3BA-A168E94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828" y="111269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F6770DC1-A9E0-1D46-A5F6-F825B7F2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6228" y="111269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">
              <a:extLst>
                <a:ext uri="{FF2B5EF4-FFF2-40B4-BE49-F238E27FC236}">
                  <a16:creationId xmlns:a16="http://schemas.microsoft.com/office/drawing/2014/main" id="{37F10510-FF25-8F42-89A6-4DC41E91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36481" y="1083252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E96403-7DBA-E846-85DA-B6A525FE15B2}"/>
                </a:ext>
              </a:extLst>
            </p:cNvPr>
            <p:cNvSpPr/>
            <p:nvPr/>
          </p:nvSpPr>
          <p:spPr>
            <a:xfrm>
              <a:off x="9431828" y="1081519"/>
              <a:ext cx="2819053" cy="103822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651DFC-E1AB-7240-A1B4-77557048113F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11066318" y="2157415"/>
            <a:ext cx="1" cy="8074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8AD1A-59B8-FC4A-808D-19746C57F1E2}"/>
              </a:ext>
            </a:extLst>
          </p:cNvPr>
          <p:cNvSpPr/>
          <p:nvPr/>
        </p:nvSpPr>
        <p:spPr>
          <a:xfrm>
            <a:off x="9107629" y="5070764"/>
            <a:ext cx="753861" cy="3013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67439-D269-C241-B0A1-BFEAEA12487D}"/>
              </a:ext>
            </a:extLst>
          </p:cNvPr>
          <p:cNvSpPr/>
          <p:nvPr/>
        </p:nvSpPr>
        <p:spPr>
          <a:xfrm>
            <a:off x="12344400" y="5017297"/>
            <a:ext cx="753861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7E71A6-E5F5-0C4E-A249-0E5C91AFA5DC}"/>
              </a:ext>
            </a:extLst>
          </p:cNvPr>
          <p:cNvSpPr/>
          <p:nvPr/>
        </p:nvSpPr>
        <p:spPr>
          <a:xfrm>
            <a:off x="12612228" y="5389420"/>
            <a:ext cx="895954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4479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681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</a:t>
            </a:r>
            <a:r>
              <a:rPr lang="en-US" dirty="0">
                <a:solidFill>
                  <a:srgbClr val="00B050"/>
                </a:solidFill>
              </a:rPr>
              <a:t>out of box </a:t>
            </a:r>
            <a:r>
              <a:rPr lang="en-US" dirty="0"/>
              <a:t>on Kubernetes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2BF51-9CBE-454E-A351-30A4DA845FC7}"/>
              </a:ext>
            </a:extLst>
          </p:cNvPr>
          <p:cNvSpPr/>
          <p:nvPr/>
        </p:nvSpPr>
        <p:spPr>
          <a:xfrm>
            <a:off x="30202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BC0A0-6D2A-3047-B0C3-35C72243E0C2}"/>
              </a:ext>
            </a:extLst>
          </p:cNvPr>
          <p:cNvSpPr/>
          <p:nvPr/>
        </p:nvSpPr>
        <p:spPr>
          <a:xfrm>
            <a:off x="3020291" y="313717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9DFD8CB-C412-8944-B864-42656622EFEA}"/>
              </a:ext>
            </a:extLst>
          </p:cNvPr>
          <p:cNvSpPr/>
          <p:nvPr/>
        </p:nvSpPr>
        <p:spPr>
          <a:xfrm>
            <a:off x="11858799" y="1461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F37A2C-2A49-DD48-9518-E30846FB9E87}"/>
              </a:ext>
            </a:extLst>
          </p:cNvPr>
          <p:cNvSpPr/>
          <p:nvPr/>
        </p:nvSpPr>
        <p:spPr>
          <a:xfrm>
            <a:off x="11858799" y="26591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223B8-7DA9-C840-BE0D-DEC6086CD89E}"/>
              </a:ext>
            </a:extLst>
          </p:cNvPr>
          <p:cNvSpPr/>
          <p:nvPr/>
        </p:nvSpPr>
        <p:spPr>
          <a:xfrm>
            <a:off x="11858799" y="3865307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44A9B4-5F4D-5A48-AA7D-636C426BABFD}"/>
              </a:ext>
            </a:extLst>
          </p:cNvPr>
          <p:cNvSpPr/>
          <p:nvPr/>
        </p:nvSpPr>
        <p:spPr>
          <a:xfrm>
            <a:off x="11858799" y="5080105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730E84-C529-1845-96DF-F39F6098F5C1}"/>
              </a:ext>
            </a:extLst>
          </p:cNvPr>
          <p:cNvSpPr/>
          <p:nvPr/>
        </p:nvSpPr>
        <p:spPr>
          <a:xfrm>
            <a:off x="13299672" y="14530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C564D5-F36F-7748-9D26-D99FAF2854C1}"/>
              </a:ext>
            </a:extLst>
          </p:cNvPr>
          <p:cNvSpPr/>
          <p:nvPr/>
        </p:nvSpPr>
        <p:spPr>
          <a:xfrm>
            <a:off x="13299672" y="26505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BAA894A-7F5E-5940-A7AF-48E4B094D091}"/>
              </a:ext>
            </a:extLst>
          </p:cNvPr>
          <p:cNvSpPr/>
          <p:nvPr/>
        </p:nvSpPr>
        <p:spPr>
          <a:xfrm>
            <a:off x="13299672" y="3856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A74F0F7-3FDF-D94F-A7D3-A21D0F9C7DD1}"/>
              </a:ext>
            </a:extLst>
          </p:cNvPr>
          <p:cNvSpPr/>
          <p:nvPr/>
        </p:nvSpPr>
        <p:spPr>
          <a:xfrm>
            <a:off x="13299672" y="507145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1D8503-C267-AF4D-968E-C6B115C82AD8}"/>
              </a:ext>
            </a:extLst>
          </p:cNvPr>
          <p:cNvSpPr/>
          <p:nvPr/>
        </p:nvSpPr>
        <p:spPr>
          <a:xfrm>
            <a:off x="11858799" y="6303552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6B1A91-15ED-634B-828B-AB0E4CC387CA}"/>
              </a:ext>
            </a:extLst>
          </p:cNvPr>
          <p:cNvSpPr/>
          <p:nvPr/>
        </p:nvSpPr>
        <p:spPr>
          <a:xfrm>
            <a:off x="13299672" y="6294903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00100" y="3199897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01832" y="6504711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583122" y="988678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223AC-3887-064E-BF11-7253567A24A0}"/>
              </a:ext>
            </a:extLst>
          </p:cNvPr>
          <p:cNvSpPr txBox="1"/>
          <p:nvPr/>
        </p:nvSpPr>
        <p:spPr>
          <a:xfrm>
            <a:off x="155158" y="5676987"/>
            <a:ext cx="4647747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Downside</a:t>
            </a:r>
          </a:p>
          <a:p>
            <a:r>
              <a:rPr lang="en-US" dirty="0"/>
              <a:t>We need to incrementally increase </a:t>
            </a:r>
          </a:p>
          <a:p>
            <a:r>
              <a:rPr lang="en-US" dirty="0"/>
              <a:t>pods based on percentage distribution </a:t>
            </a:r>
          </a:p>
          <a:p>
            <a:r>
              <a:rPr lang="en-US" dirty="0"/>
              <a:t>we need for canary</a:t>
            </a:r>
          </a:p>
        </p:txBody>
      </p:sp>
    </p:spTree>
    <p:extLst>
      <p:ext uri="{BB962C8B-B14F-4D97-AF65-F5344CB8AC3E}">
        <p14:creationId xmlns:p14="http://schemas.microsoft.com/office/powerpoint/2010/main" val="32139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819"/>
            <a:ext cx="1427710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on Kubernetes with </a:t>
            </a:r>
            <a:r>
              <a:rPr lang="en-US" dirty="0">
                <a:solidFill>
                  <a:srgbClr val="00B050"/>
                </a:solidFill>
              </a:rPr>
              <a:t>AWS App Mesh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22913" y="5960313"/>
            <a:ext cx="159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20%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58799" y="6095576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430644" y="1135675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9796FF3-85D1-194B-B1C2-C619291D8B54}"/>
              </a:ext>
            </a:extLst>
          </p:cNvPr>
          <p:cNvSpPr/>
          <p:nvPr/>
        </p:nvSpPr>
        <p:spPr>
          <a:xfrm>
            <a:off x="3116486" y="177596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DFFA5FA-91A1-5342-AD5E-B33FD6C35253}"/>
              </a:ext>
            </a:extLst>
          </p:cNvPr>
          <p:cNvSpPr/>
          <p:nvPr/>
        </p:nvSpPr>
        <p:spPr>
          <a:xfrm>
            <a:off x="3116486" y="313371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5DA1DF4-CA0D-A148-810F-8025BC0203D8}"/>
              </a:ext>
            </a:extLst>
          </p:cNvPr>
          <p:cNvSpPr/>
          <p:nvPr/>
        </p:nvSpPr>
        <p:spPr>
          <a:xfrm>
            <a:off x="3116486" y="449146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AAFF859-40B0-F541-BB65-CDCFF99010C9}"/>
              </a:ext>
            </a:extLst>
          </p:cNvPr>
          <p:cNvSpPr/>
          <p:nvPr/>
        </p:nvSpPr>
        <p:spPr>
          <a:xfrm>
            <a:off x="3116486" y="584920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941A0D1-A92A-7840-A00C-53DCD91A42BF}"/>
              </a:ext>
            </a:extLst>
          </p:cNvPr>
          <p:cNvSpPr/>
          <p:nvPr/>
        </p:nvSpPr>
        <p:spPr>
          <a:xfrm>
            <a:off x="12430644" y="188482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0744E3-3295-4B4E-A2F4-C42FD6A86810}"/>
              </a:ext>
            </a:extLst>
          </p:cNvPr>
          <p:cNvSpPr/>
          <p:nvPr/>
        </p:nvSpPr>
        <p:spPr>
          <a:xfrm>
            <a:off x="12430644" y="3242572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CA02A29-26C7-294D-8C57-6D316AB8C6C4}"/>
              </a:ext>
            </a:extLst>
          </p:cNvPr>
          <p:cNvSpPr/>
          <p:nvPr/>
        </p:nvSpPr>
        <p:spPr>
          <a:xfrm>
            <a:off x="12430644" y="460031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9C6F85-EC58-6143-8E48-ED5B0ED6F2A4}"/>
              </a:ext>
            </a:extLst>
          </p:cNvPr>
          <p:cNvSpPr/>
          <p:nvPr/>
        </p:nvSpPr>
        <p:spPr>
          <a:xfrm>
            <a:off x="12430644" y="595806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49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Horizontal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215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17056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Vertical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026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autoscaler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 – VPA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Cluster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661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worker node groups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6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CloudWatch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Container Insights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  <p:pic>
        <p:nvPicPr>
          <p:cNvPr id="38" name="Graphic 33">
            <a:extLst>
              <a:ext uri="{FF2B5EF4-FFF2-40B4-BE49-F238E27FC236}">
                <a16:creationId xmlns:a16="http://schemas.microsoft.com/office/drawing/2014/main" id="{ECC85A4D-38C1-3647-9556-251BBA52812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263723" y="5607933"/>
            <a:ext cx="1331246" cy="1331246"/>
          </a:xfrm>
          <a:prstGeom prst="rect">
            <a:avLst/>
          </a:prstGeom>
        </p:spPr>
      </p:pic>
      <p:pic>
        <p:nvPicPr>
          <p:cNvPr id="39" name="Graphic 33">
            <a:extLst>
              <a:ext uri="{FF2B5EF4-FFF2-40B4-BE49-F238E27FC236}">
                <a16:creationId xmlns:a16="http://schemas.microsoft.com/office/drawing/2014/main" id="{C2264AEB-7854-504C-A733-83764AEF35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813556" y="5607933"/>
            <a:ext cx="1337994" cy="13379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735AA1-BE47-7C4D-9AC3-29CE59970656}"/>
              </a:ext>
            </a:extLst>
          </p:cNvPr>
          <p:cNvSpPr txBox="1"/>
          <p:nvPr/>
        </p:nvSpPr>
        <p:spPr>
          <a:xfrm>
            <a:off x="11172921" y="7001017"/>
            <a:ext cx="15128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CloudWatch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0CE4F8-0601-3241-B3DA-A3F9868B41A0}"/>
              </a:ext>
            </a:extLst>
          </p:cNvPr>
          <p:cNvSpPr txBox="1"/>
          <p:nvPr/>
        </p:nvSpPr>
        <p:spPr>
          <a:xfrm>
            <a:off x="12322940" y="6968962"/>
            <a:ext cx="2319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</a:t>
            </a:r>
          </a:p>
          <a:p>
            <a:pPr algn="ctr"/>
            <a:r>
              <a:rPr lang="en-US" sz="2100" dirty="0"/>
              <a:t>Notification Service</a:t>
            </a:r>
          </a:p>
        </p:txBody>
      </p:sp>
    </p:spTree>
    <p:extLst>
      <p:ext uri="{BB962C8B-B14F-4D97-AF65-F5344CB8AC3E}">
        <p14:creationId xmlns:p14="http://schemas.microsoft.com/office/powerpoint/2010/main" val="3760709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56856994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BB09D7-78DA-CF4D-B630-F9F5F71D1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66A5-9241-1D4E-85EC-405E2ED92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fully managed observability service </a:t>
            </a:r>
            <a:r>
              <a:rPr lang="en-IN" dirty="0"/>
              <a:t>for monitoring, troubleshooting and alarming on our containerized applications.</a:t>
            </a:r>
          </a:p>
          <a:p>
            <a:r>
              <a:rPr lang="en-IN" dirty="0"/>
              <a:t>Container Insights to </a:t>
            </a:r>
            <a:r>
              <a:rPr lang="en-IN" dirty="0">
                <a:solidFill>
                  <a:srgbClr val="0070C0"/>
                </a:solidFill>
              </a:rPr>
              <a:t>collect, aggregate, and summarize metrics and logs </a:t>
            </a:r>
            <a:r>
              <a:rPr lang="en-IN" dirty="0"/>
              <a:t>from our containerized applications and microservices.</a:t>
            </a:r>
          </a:p>
          <a:p>
            <a:r>
              <a:rPr lang="en-IN" dirty="0"/>
              <a:t>The metrics include </a:t>
            </a:r>
            <a:r>
              <a:rPr lang="en-IN" dirty="0">
                <a:solidFill>
                  <a:srgbClr val="0070C0"/>
                </a:solidFill>
              </a:rPr>
              <a:t>utilization for resources </a:t>
            </a:r>
            <a:r>
              <a:rPr lang="en-IN" dirty="0"/>
              <a:t>such as CPU, memory, disk, and network. </a:t>
            </a:r>
          </a:p>
          <a:p>
            <a:r>
              <a:rPr lang="en-IN" dirty="0"/>
              <a:t>It also provides </a:t>
            </a:r>
            <a:r>
              <a:rPr lang="en-IN" dirty="0">
                <a:solidFill>
                  <a:srgbClr val="0070C0"/>
                </a:solidFill>
              </a:rPr>
              <a:t>diagnostic information</a:t>
            </a:r>
            <a:r>
              <a:rPr lang="en-IN" dirty="0"/>
              <a:t>, such as container restart failures, to help us isolate issues and resolve them quickly. </a:t>
            </a:r>
          </a:p>
          <a:p>
            <a:r>
              <a:rPr lang="en-IN" dirty="0"/>
              <a:t>We can also set </a:t>
            </a:r>
            <a:r>
              <a:rPr lang="en-IN" dirty="0">
                <a:solidFill>
                  <a:srgbClr val="0070C0"/>
                </a:solidFill>
              </a:rPr>
              <a:t>CloudWatch alarms </a:t>
            </a:r>
            <a:r>
              <a:rPr lang="en-IN" dirty="0"/>
              <a:t>on metrics that Container Insights collects.</a:t>
            </a:r>
          </a:p>
          <a:p>
            <a:r>
              <a:rPr lang="en-IN" dirty="0"/>
              <a:t>The metrics that Container Insights collects are available in </a:t>
            </a:r>
            <a:r>
              <a:rPr lang="en-IN" dirty="0">
                <a:solidFill>
                  <a:srgbClr val="0070C0"/>
                </a:solidFill>
              </a:rPr>
              <a:t>CloudWatch automatic dashboards. </a:t>
            </a:r>
          </a:p>
          <a:p>
            <a:r>
              <a:rPr lang="en-IN" dirty="0"/>
              <a:t>We can </a:t>
            </a:r>
            <a:r>
              <a:rPr lang="en-IN" dirty="0" err="1"/>
              <a:t>analyze</a:t>
            </a:r>
            <a:r>
              <a:rPr lang="en-IN" dirty="0"/>
              <a:t> and troubleshoot container performance and logs data with </a:t>
            </a:r>
            <a:r>
              <a:rPr lang="en-IN" dirty="0">
                <a:solidFill>
                  <a:srgbClr val="0070C0"/>
                </a:solidFill>
              </a:rPr>
              <a:t>CloudWatch Logs Insights.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04B671-F6E5-8045-9BEE-8CF4ED8C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Insights</a:t>
            </a:r>
          </a:p>
        </p:txBody>
      </p:sp>
    </p:spTree>
    <p:extLst>
      <p:ext uri="{BB962C8B-B14F-4D97-AF65-F5344CB8AC3E}">
        <p14:creationId xmlns:p14="http://schemas.microsoft.com/office/powerpoint/2010/main" val="38620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1636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81" grpId="0" animBg="1"/>
      <p:bldP spid="82" grpId="0"/>
      <p:bldP spid="136" grpId="0" animBg="1"/>
      <p:bldP spid="147" grpId="0" animBg="1"/>
      <p:bldP spid="148" grpId="0"/>
      <p:bldP spid="157" grpId="0"/>
      <p:bldP spid="158" grpId="0" animBg="1"/>
      <p:bldP spid="159" grpId="0"/>
      <p:bldP spid="11" grpId="0" animBg="1"/>
      <p:bldP spid="201" grpId="0" animBg="1"/>
      <p:bldP spid="202" grpId="0" animBg="1"/>
      <p:bldP spid="203" grpId="0"/>
      <p:bldP spid="212" grpId="0"/>
      <p:bldP spid="213" grpId="0" animBg="1"/>
      <p:bldP spid="214" grpId="0"/>
      <p:bldP spid="223" grpId="0"/>
      <p:bldP spid="12" grpId="0"/>
      <p:bldP spid="13" grpId="0" animBg="1"/>
      <p:bldP spid="226" grpId="0"/>
      <p:bldP spid="41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24593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15DD1-0BAB-FD40-BDC9-608303F4B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08EEA-F9FC-C84E-95A8-9A363113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Performance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1EA7C-1DD8-4A4D-9D1D-C0AA0289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2" y="1963102"/>
            <a:ext cx="9100662" cy="538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E2DD0-34EF-E244-9B96-13C198D0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65" y="1877679"/>
            <a:ext cx="4663859" cy="5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CEBDE-C62E-1EBE-A1D7-A1EF968C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900CC-4E1F-8F46-3F9E-AD8421DDA3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0A28D98A-5A3C-732C-739E-9A70C5ED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4B73BF-1DF5-AAA9-D2CE-6C19A6D4A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021" y="2474269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AWS Developer Tools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24E8F2-AF4E-52FD-9B17-8E0FD5CBC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53BCC5-5223-8AAF-6EBA-666F48C5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C5698-A612-8D3F-5D82-96E8291775EE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B7FA191-59C7-6037-868F-FDE0BFD13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8B676-CF6C-4BDC-5B0D-BEF467B0A4E5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7DB0303-EAD1-4A88-6351-3A387D6BA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54CFAB4-00A5-EBE0-D2F2-3FEAED6592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57D8E0-5DCC-07DA-884F-0F6771AE8D9E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6AD6D3-D474-31F6-CD92-7C4299349909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2BD48F-C65E-9C4F-4AF5-368825E202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61708A-10F5-FE1A-DFF4-A5C30134C4CF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1CFB213-300E-559D-95BA-5EEE4BB8B5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995146-69D0-8E87-DFCE-B08590569B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4B1E2F-72C9-29FF-92C3-71F8071B00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8EA45A3-23DA-FEA6-884A-83BDDCAB12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00DE7D-A39C-B31C-DED7-1C7E908C523F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053EA4F-882A-65CA-EBF2-3D4DB42BF6F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03C5EA-994F-C74F-9A4A-CFEC3B004871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E8410-A488-1C9C-CD91-EF84DC2EE18B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6FE2FED-7D1E-B747-4A50-53270F9ADA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BF21B3-3535-2E81-F09E-51A7A3AC582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CB97720-8DD2-2992-DC3A-37BE945DDA4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BB14633-D8A4-F6D5-970C-F04DD754D2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872068" y="558939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FF98F90-B6C2-36E9-4C07-23CE77C3B47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78469" y="558939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8BFE84-FA27-E8AF-F84F-8881117C48FE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0DA7F-ECAB-36DF-831B-E6318AD4D606}"/>
              </a:ext>
            </a:extLst>
          </p:cNvPr>
          <p:cNvSpPr txBox="1"/>
          <p:nvPr/>
        </p:nvSpPr>
        <p:spPr>
          <a:xfrm>
            <a:off x="7086264" y="699065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50E7D4-6114-BDD7-3F6F-223769A3B548}"/>
              </a:ext>
            </a:extLst>
          </p:cNvPr>
          <p:cNvSpPr txBox="1"/>
          <p:nvPr/>
        </p:nvSpPr>
        <p:spPr>
          <a:xfrm>
            <a:off x="8582839" y="696894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A57AD4-52F5-0E98-5338-55ED9EE8091E}"/>
              </a:ext>
            </a:extLst>
          </p:cNvPr>
          <p:cNvCxnSpPr/>
          <p:nvPr/>
        </p:nvCxnSpPr>
        <p:spPr>
          <a:xfrm>
            <a:off x="3166946" y="5393313"/>
            <a:ext cx="1770814" cy="1810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057362-58C7-BCEC-177F-3622BF71CAB0}"/>
              </a:ext>
            </a:extLst>
          </p:cNvPr>
          <p:cNvCxnSpPr>
            <a:cxnSpLocks/>
          </p:cNvCxnSpPr>
          <p:nvPr/>
        </p:nvCxnSpPr>
        <p:spPr>
          <a:xfrm flipV="1">
            <a:off x="3287450" y="5382822"/>
            <a:ext cx="1650310" cy="17330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8" name="Picture 4" descr="GitHub Logomark">
            <a:extLst>
              <a:ext uri="{FF2B5EF4-FFF2-40B4-BE49-F238E27FC236}">
                <a16:creationId xmlns:a16="http://schemas.microsoft.com/office/drawing/2014/main" id="{0235DE13-C01F-FAC7-1CB3-8C83DDC22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68" y="5433952"/>
            <a:ext cx="1650310" cy="16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DE9FB9D-F853-2F11-AB7A-D3DBEE443104}"/>
              </a:ext>
            </a:extLst>
          </p:cNvPr>
          <p:cNvSpPr txBox="1"/>
          <p:nvPr/>
        </p:nvSpPr>
        <p:spPr>
          <a:xfrm>
            <a:off x="5376913" y="7115908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46688544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9977-93EC-0018-145F-B73337F8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65D7A0-3E79-C167-B2A0-363D8C983D0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7DFA90A6-6C91-AEC4-CFF4-E376A67FFE39}"/>
              </a:ext>
            </a:extLst>
          </p:cNvPr>
          <p:cNvSpPr txBox="1">
            <a:spLocks/>
          </p:cNvSpPr>
          <p:nvPr/>
        </p:nvSpPr>
        <p:spPr>
          <a:xfrm>
            <a:off x="1005840" y="-50485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are we going to Build?</a:t>
            </a:r>
          </a:p>
        </p:txBody>
      </p:sp>
      <p:sp>
        <p:nvSpPr>
          <p:cNvPr id="33" name="object 23">
            <a:extLst>
              <a:ext uri="{FF2B5EF4-FFF2-40B4-BE49-F238E27FC236}">
                <a16:creationId xmlns:a16="http://schemas.microsoft.com/office/drawing/2014/main" id="{DF92E7DC-2E7F-5A2A-855B-C5CD88C834A8}"/>
              </a:ext>
            </a:extLst>
          </p:cNvPr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997DF14C-D590-BC5D-5C61-D0E873FD3E43}"/>
              </a:ext>
            </a:extLst>
          </p:cNvPr>
          <p:cNvSpPr/>
          <p:nvPr/>
        </p:nvSpPr>
        <p:spPr>
          <a:xfrm>
            <a:off x="10449905" y="88976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162DA986-A780-80BC-473C-63084B4F460D}"/>
              </a:ext>
            </a:extLst>
          </p:cNvPr>
          <p:cNvSpPr/>
          <p:nvPr/>
        </p:nvSpPr>
        <p:spPr>
          <a:xfrm>
            <a:off x="475576" y="84404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5AD19416-1131-F1CB-9080-5096C50EA5C9}"/>
              </a:ext>
            </a:extLst>
          </p:cNvPr>
          <p:cNvSpPr txBox="1"/>
          <p:nvPr/>
        </p:nvSpPr>
        <p:spPr>
          <a:xfrm>
            <a:off x="1755417" y="127660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773955FD-D9BA-ACF3-4E71-61FD9B5EECE9}"/>
              </a:ext>
            </a:extLst>
          </p:cNvPr>
          <p:cNvSpPr/>
          <p:nvPr/>
        </p:nvSpPr>
        <p:spPr>
          <a:xfrm>
            <a:off x="3814660" y="84404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DD89C9B-D4DD-732F-4D40-A1418D11342E}"/>
              </a:ext>
            </a:extLst>
          </p:cNvPr>
          <p:cNvSpPr txBox="1"/>
          <p:nvPr/>
        </p:nvSpPr>
        <p:spPr>
          <a:xfrm>
            <a:off x="5276683" y="126187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509C42D6-6672-2BC3-6786-35DC0CFAFEA8}"/>
              </a:ext>
            </a:extLst>
          </p:cNvPr>
          <p:cNvSpPr/>
          <p:nvPr/>
        </p:nvSpPr>
        <p:spPr>
          <a:xfrm>
            <a:off x="7143076" y="8592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7970A431-5F1E-C7C8-51FC-ECBB4B36666D}"/>
              </a:ext>
            </a:extLst>
          </p:cNvPr>
          <p:cNvSpPr txBox="1"/>
          <p:nvPr/>
        </p:nvSpPr>
        <p:spPr>
          <a:xfrm>
            <a:off x="11429772" y="131203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B99F1F3F-674A-8440-4623-93F25B84E459}"/>
              </a:ext>
            </a:extLst>
          </p:cNvPr>
          <p:cNvSpPr txBox="1"/>
          <p:nvPr/>
        </p:nvSpPr>
        <p:spPr>
          <a:xfrm>
            <a:off x="8586369" y="127660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0F9E8-C59E-3821-57BC-014ACB09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56" y="2631409"/>
            <a:ext cx="13756239" cy="46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3302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C17F0-6A75-CB7A-F2B0-11B710E60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2F95BE-80CB-FB19-DC6B-91F3F0B10D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85C6B30B-C4EF-BD3C-2D1B-8FAEC6035A62}"/>
              </a:ext>
            </a:extLst>
          </p:cNvPr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7CC728B-0BEF-02C1-0203-2FFE982E5751}"/>
              </a:ext>
            </a:extLst>
          </p:cNvPr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E04D59F-2B4A-F50B-008E-2FCBC2F8C655}"/>
              </a:ext>
            </a:extLst>
          </p:cNvPr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D1D4521F-F7F3-176A-27C8-A4B9B008361A}"/>
              </a:ext>
            </a:extLst>
          </p:cNvPr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99D5BC14-C341-9206-D493-04115F2C8BDB}"/>
              </a:ext>
            </a:extLst>
          </p:cNvPr>
          <p:cNvSpPr txBox="1"/>
          <p:nvPr/>
        </p:nvSpPr>
        <p:spPr>
          <a:xfrm>
            <a:off x="586841" y="3771391"/>
            <a:ext cx="2519045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lang="en-US" sz="2400" spc="-13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IN" sz="2400" spc="-130" dirty="0">
                <a:latin typeface="Arial"/>
                <a:cs typeface="Arial"/>
              </a:rPr>
              <a:t>Pull Request process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50E760ED-C064-5B01-2930-1A202566B1E6}"/>
              </a:ext>
            </a:extLst>
          </p:cNvPr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6AA7466C-060A-1C01-F29C-720DCC794076}"/>
              </a:ext>
            </a:extLst>
          </p:cNvPr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018DA4DB-8102-D3D4-A032-7BC1B2BCD84D}"/>
              </a:ext>
            </a:extLst>
          </p:cNvPr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4C3E1D3E-2FDB-1345-18A8-8976A9DD1A09}"/>
              </a:ext>
            </a:extLst>
          </p:cNvPr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>
            <a:extLst>
              <a:ext uri="{FF2B5EF4-FFF2-40B4-BE49-F238E27FC236}">
                <a16:creationId xmlns:a16="http://schemas.microsoft.com/office/drawing/2014/main" id="{BCD0D3B7-C62E-89B7-54CF-9E30F0C96017}"/>
              </a:ext>
            </a:extLst>
          </p:cNvPr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>
            <a:extLst>
              <a:ext uri="{FF2B5EF4-FFF2-40B4-BE49-F238E27FC236}">
                <a16:creationId xmlns:a16="http://schemas.microsoft.com/office/drawing/2014/main" id="{C4B0394B-1E39-6299-4227-EB6FDA64AD70}"/>
              </a:ext>
            </a:extLst>
          </p:cNvPr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46EDB757-B122-21C9-4E74-EED13436F2F8}"/>
              </a:ext>
            </a:extLst>
          </p:cNvPr>
          <p:cNvSpPr txBox="1"/>
          <p:nvPr/>
        </p:nvSpPr>
        <p:spPr>
          <a:xfrm>
            <a:off x="4107281" y="3771391"/>
            <a:ext cx="251904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,jar, container images, Kubernetes manifest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>
            <a:extLst>
              <a:ext uri="{FF2B5EF4-FFF2-40B4-BE49-F238E27FC236}">
                <a16:creationId xmlns:a16="http://schemas.microsoft.com/office/drawing/2014/main" id="{8CF1C7F0-E887-580C-CD76-4ABB55734D27}"/>
              </a:ext>
            </a:extLst>
          </p:cNvPr>
          <p:cNvSpPr txBox="1"/>
          <p:nvPr/>
        </p:nvSpPr>
        <p:spPr>
          <a:xfrm>
            <a:off x="7475091" y="3842765"/>
            <a:ext cx="2519045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Test Environments (Dev, QA and Staging)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8CF098C9-438E-6D0E-D1A7-2B4814622E24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32899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5DC2-26EC-D7B2-5BD5-29786C89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4847A3-773E-A7A3-AC8D-978714D64B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9B1F67CB-41FF-851A-4C5C-49326E3C4D01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3652C3C5-6F8B-1AF9-091D-D5FC88F5FCEF}"/>
              </a:ext>
            </a:extLst>
          </p:cNvPr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C8DD0F78-656E-7EF0-B584-ED39F361CA82}"/>
              </a:ext>
            </a:extLst>
          </p:cNvPr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FA76D135-C227-2E84-915E-84608F495FD8}"/>
              </a:ext>
            </a:extLst>
          </p:cNvPr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BBD75F3A-E5DD-0395-7F8D-66BAAA3942DB}"/>
              </a:ext>
            </a:extLst>
          </p:cNvPr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52D403FA-0692-026A-D51F-F9321FA7ACB3}"/>
              </a:ext>
            </a:extLst>
          </p:cNvPr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92F1209B-177D-6B1A-2233-B89DA5021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>
            <a:extLst>
              <a:ext uri="{FF2B5EF4-FFF2-40B4-BE49-F238E27FC236}">
                <a16:creationId xmlns:a16="http://schemas.microsoft.com/office/drawing/2014/main" id="{75419579-920E-D64E-4861-BF58C599AE06}"/>
              </a:ext>
            </a:extLst>
          </p:cNvPr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9D8A9C07-4885-3AD8-BE6A-819531EB9B40}"/>
              </a:ext>
            </a:extLst>
          </p:cNvPr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>
            <a:extLst>
              <a:ext uri="{FF2B5EF4-FFF2-40B4-BE49-F238E27FC236}">
                <a16:creationId xmlns:a16="http://schemas.microsoft.com/office/drawing/2014/main" id="{2B2162B5-1E24-1FB0-DD09-E4627B02E5AB}"/>
              </a:ext>
            </a:extLst>
          </p:cNvPr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DA3F8A95-ED92-9AAE-2EE5-A811420D0F94}"/>
              </a:ext>
            </a:extLst>
          </p:cNvPr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A3872850-8A9A-BC91-E31E-952DC89BAB9B}"/>
              </a:ext>
            </a:extLst>
          </p:cNvPr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CD72DB41-973D-CF9C-50C6-82D68CA0814A}"/>
              </a:ext>
            </a:extLst>
          </p:cNvPr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529F986A-AA25-EE92-83E9-F94779A154B7}"/>
              </a:ext>
            </a:extLst>
          </p:cNvPr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1801AD73-7BF5-289F-618F-A0687A80128C}"/>
              </a:ext>
            </a:extLst>
          </p:cNvPr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848B155E-BE95-B319-687C-B94350408B3B}"/>
              </a:ext>
            </a:extLst>
          </p:cNvPr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59B695BF-691E-6B76-AC46-E88CD92157AB}"/>
              </a:ext>
            </a:extLst>
          </p:cNvPr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094F0610-225E-FF37-299F-F7DF13C83ECE}"/>
              </a:ext>
            </a:extLst>
          </p:cNvPr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94121E4B-821D-946D-3F21-1CD34AAA6656}"/>
              </a:ext>
            </a:extLst>
          </p:cNvPr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60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530F2-977A-D754-2145-098D8C7A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CE4CBC-6C14-C60E-EF28-0E00356E025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6477307B-8D9A-5EA8-65BC-051E38AFBC56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B3B834F4-C854-DD3D-9307-72E7967DA0CA}"/>
              </a:ext>
            </a:extLst>
          </p:cNvPr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476012E9-09A9-A396-0765-5EA3F13B253D}"/>
              </a:ext>
            </a:extLst>
          </p:cNvPr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2EE3F897-BF5A-C980-7EF2-057AB15188EF}"/>
              </a:ext>
            </a:extLst>
          </p:cNvPr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F0A8FBBD-A92B-7FCE-4D4F-AD257AAF9484}"/>
              </a:ext>
            </a:extLst>
          </p:cNvPr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61CAE59F-C7FD-780F-E9AB-0F89C3626764}"/>
              </a:ext>
            </a:extLst>
          </p:cNvPr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6811DE08-D94C-0B9A-84E6-BEFA630D6981}"/>
              </a:ext>
            </a:extLst>
          </p:cNvPr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85B33E45-1106-7498-78BE-DA389DCEAECE}"/>
              </a:ext>
            </a:extLst>
          </p:cNvPr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FCE27DFB-9204-3FE0-6B5A-60C0A62E8DAD}"/>
              </a:ext>
            </a:extLst>
          </p:cNvPr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67C65EDB-FE10-08C1-C074-EAB1EB241BDD}"/>
              </a:ext>
            </a:extLst>
          </p:cNvPr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6571BCCA-1E8F-BBB4-C885-563B757436E4}"/>
              </a:ext>
            </a:extLst>
          </p:cNvPr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1A123A1A-2471-DA33-BE80-03E224B4279A}"/>
              </a:ext>
            </a:extLst>
          </p:cNvPr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77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46E9F-2CA0-B9A5-2ABE-06D0484D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16EA2C-9C26-E601-F883-C019706842B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762420B0-558C-F5B7-1895-1CFB010E4C51}"/>
              </a:ext>
            </a:extLst>
          </p:cNvPr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22C45290-2BA8-ACF7-0EE9-60CAE0097116}"/>
              </a:ext>
            </a:extLst>
          </p:cNvPr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93274272-1A29-BFD3-F34D-3072FE434E2E}"/>
              </a:ext>
            </a:extLst>
          </p:cNvPr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72920AA3-AFB9-A342-7D9F-481A2E5B2584}"/>
              </a:ext>
            </a:extLst>
          </p:cNvPr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D2B07A58-1FA1-8456-64E9-5E54A464C05F}"/>
              </a:ext>
            </a:extLst>
          </p:cNvPr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B2A62B27-F9DC-9911-A25C-25F4525BDCF0}"/>
              </a:ext>
            </a:extLst>
          </p:cNvPr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9D92E2F2-560B-52FE-258A-E5D9E1B9D3A9}"/>
              </a:ext>
            </a:extLst>
          </p:cNvPr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F9BB6E32-EDF0-E9B1-095A-489C793189B2}"/>
              </a:ext>
            </a:extLst>
          </p:cNvPr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F3C76C9D-7C67-1E6F-E50A-FBC553F62AF0}"/>
              </a:ext>
            </a:extLst>
          </p:cNvPr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B33988F2-BDD3-79EC-1A2E-3851D1477B29}"/>
              </a:ext>
            </a:extLst>
          </p:cNvPr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173182A1-C108-DE9D-D9A5-3AD8E1A0E6B1}"/>
              </a:ext>
            </a:extLst>
          </p:cNvPr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31A8D1A-2464-B529-C6AC-9B30556B6A9B}"/>
              </a:ext>
            </a:extLst>
          </p:cNvPr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E4C083D9-7B36-4204-7FC5-EF90B46E77BB}"/>
              </a:ext>
            </a:extLst>
          </p:cNvPr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106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25511223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0BFC-2529-4222-CB88-C9A70BC1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9383D7-0723-1322-B467-FA5F4B1A1B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5E3A3209-D7A4-7556-9E45-2BD09C1E53CB}"/>
              </a:ext>
            </a:extLst>
          </p:cNvPr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565C0A4D-0243-9595-A127-4119120ECAFF}"/>
              </a:ext>
            </a:extLst>
          </p:cNvPr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A38D09BF-F9A4-4618-DA7C-7B2C2464A6A0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DCCE83D0-975D-CE76-B6C8-0BFAC037CE32}"/>
              </a:ext>
            </a:extLst>
          </p:cNvPr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F6008DA7-45DB-F093-A0A4-2921D97D2BF5}"/>
              </a:ext>
            </a:extLst>
          </p:cNvPr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CD6893FF-235F-9DB7-290C-503CDEDA0AFE}"/>
              </a:ext>
            </a:extLst>
          </p:cNvPr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>
            <a:extLst>
              <a:ext uri="{FF2B5EF4-FFF2-40B4-BE49-F238E27FC236}">
                <a16:creationId xmlns:a16="http://schemas.microsoft.com/office/drawing/2014/main" id="{8F659729-2415-83A4-E488-BEC63BD49877}"/>
              </a:ext>
            </a:extLst>
          </p:cNvPr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6E196FFE-9C65-8EF2-2D20-4F21A46E6944}"/>
              </a:ext>
            </a:extLst>
          </p:cNvPr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96FE8E08-7A99-7B0C-C91E-88A67214FA92}"/>
              </a:ext>
            </a:extLst>
          </p:cNvPr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D4064D20-0576-C256-87DB-021FDA51624E}"/>
              </a:ext>
            </a:extLst>
          </p:cNvPr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>
            <a:extLst>
              <a:ext uri="{FF2B5EF4-FFF2-40B4-BE49-F238E27FC236}">
                <a16:creationId xmlns:a16="http://schemas.microsoft.com/office/drawing/2014/main" id="{D7A89421-0200-9972-913E-CF49167BA2F5}"/>
              </a:ext>
            </a:extLst>
          </p:cNvPr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>
            <a:extLst>
              <a:ext uri="{FF2B5EF4-FFF2-40B4-BE49-F238E27FC236}">
                <a16:creationId xmlns:a16="http://schemas.microsoft.com/office/drawing/2014/main" id="{331DE8B7-DDFC-B77F-DCB6-1ADF97AB2948}"/>
              </a:ext>
            </a:extLst>
          </p:cNvPr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85279E57-CBA1-790E-20D4-372A135C0649}"/>
              </a:ext>
            </a:extLst>
          </p:cNvPr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>
            <a:extLst>
              <a:ext uri="{FF2B5EF4-FFF2-40B4-BE49-F238E27FC236}">
                <a16:creationId xmlns:a16="http://schemas.microsoft.com/office/drawing/2014/main" id="{DDC8B5C2-2682-B0EE-0FC6-87DA4C127D3B}"/>
              </a:ext>
            </a:extLst>
          </p:cNvPr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>
            <a:extLst>
              <a:ext uri="{FF2B5EF4-FFF2-40B4-BE49-F238E27FC236}">
                <a16:creationId xmlns:a16="http://schemas.microsoft.com/office/drawing/2014/main" id="{1794C680-64A7-EF3F-8416-3844067B9AB3}"/>
              </a:ext>
            </a:extLst>
          </p:cNvPr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>
            <a:extLst>
              <a:ext uri="{FF2B5EF4-FFF2-40B4-BE49-F238E27FC236}">
                <a16:creationId xmlns:a16="http://schemas.microsoft.com/office/drawing/2014/main" id="{44F7B3B4-F110-3BEF-CDF4-D2D5C70F3384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>
            <a:extLst>
              <a:ext uri="{FF2B5EF4-FFF2-40B4-BE49-F238E27FC236}">
                <a16:creationId xmlns:a16="http://schemas.microsoft.com/office/drawing/2014/main" id="{7A25D2A0-E42D-BE5E-E9CA-0DCD583C6DD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4EBB3043-7996-B3C2-A5C8-83C10E6A10D8}"/>
              </a:ext>
            </a:extLst>
          </p:cNvPr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20C66ACF-017E-F393-56FD-6F1B7E44B160}"/>
              </a:ext>
            </a:extLst>
          </p:cNvPr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BFF77D-DFBB-8D0D-0E59-35812FD82380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44B064-C955-5556-A226-7A9228F8A86D}"/>
              </a:ext>
            </a:extLst>
          </p:cNvPr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431404-4945-B624-5D8F-EE6D68223093}"/>
              </a:ext>
            </a:extLst>
          </p:cNvPr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2FFB8-B275-B1C0-578F-DB40F7A1B181}"/>
              </a:ext>
            </a:extLst>
          </p:cNvPr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DC24F6-0AF6-3925-3C55-159CFDEEC6D2}"/>
              </a:ext>
            </a:extLst>
          </p:cNvPr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A5AA1D-3AC1-768B-C56F-51A6A5297C21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A414DA5F-4488-3C9E-C9C2-342F31DF97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E8642B35-C34C-6CE7-6860-3FCED4BFD20A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EB56786F-9907-1C87-5A04-69E1B18482CB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946C23-987F-71DD-291F-713113582AA0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9D886840-24D2-5027-34D7-A532BEB7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5" y="2612845"/>
            <a:ext cx="1310899" cy="131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FAFC-739B-50BF-D423-78B19E1B4676}"/>
              </a:ext>
            </a:extLst>
          </p:cNvPr>
          <p:cNvSpPr txBox="1"/>
          <p:nvPr/>
        </p:nvSpPr>
        <p:spPr>
          <a:xfrm>
            <a:off x="1570639" y="3742235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26716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9" grpId="0"/>
      <p:bldP spid="50" grpId="0" animBg="1"/>
      <p:bldP spid="56" grpId="0"/>
      <p:bldP spid="57" grpId="0" animBg="1"/>
      <p:bldP spid="59" grpId="0"/>
      <p:bldP spid="60" grpId="0" animBg="1"/>
      <p:bldP spid="36" grpId="0"/>
      <p:bldP spid="37" grpId="0" animBg="1"/>
      <p:bldP spid="53" grpId="0"/>
      <p:bldP spid="5" grpId="0"/>
      <p:bldP spid="5" grpId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FB38-A0FE-988A-1F81-D446B806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7E0B44-E215-0921-77DC-0A6A55F1172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8BF8117-8D9D-8220-9088-DE54D54D5DED}"/>
              </a:ext>
            </a:extLst>
          </p:cNvPr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F33E05B-59B3-507D-B025-8F27CADC1E26}"/>
              </a:ext>
            </a:extLst>
          </p:cNvPr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FFE1A87F-3324-0FA7-A0C0-43E8E8383A79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FB2397BD-64E3-86C3-4BE2-F9E525014689}"/>
              </a:ext>
            </a:extLst>
          </p:cNvPr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9488771B-1530-2A8B-FDC3-307941F86614}"/>
              </a:ext>
            </a:extLst>
          </p:cNvPr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55139641-C5B2-56BD-1CC6-6067854FF672}"/>
              </a:ext>
            </a:extLst>
          </p:cNvPr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>
            <a:extLst>
              <a:ext uri="{FF2B5EF4-FFF2-40B4-BE49-F238E27FC236}">
                <a16:creationId xmlns:a16="http://schemas.microsoft.com/office/drawing/2014/main" id="{9449E38A-174F-8805-AB52-EC1FFB6AF379}"/>
              </a:ext>
            </a:extLst>
          </p:cNvPr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6339130B-D64B-5EB6-C122-B11E3AA54603}"/>
              </a:ext>
            </a:extLst>
          </p:cNvPr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D64A9604-C663-F1B5-3E3E-37E4088A20CF}"/>
              </a:ext>
            </a:extLst>
          </p:cNvPr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0084D54D-4835-9452-4D47-538908C26D1A}"/>
              </a:ext>
            </a:extLst>
          </p:cNvPr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>
            <a:extLst>
              <a:ext uri="{FF2B5EF4-FFF2-40B4-BE49-F238E27FC236}">
                <a16:creationId xmlns:a16="http://schemas.microsoft.com/office/drawing/2014/main" id="{15CB64F0-4202-EF64-5C99-C9B7CBF98D7E}"/>
              </a:ext>
            </a:extLst>
          </p:cNvPr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>
            <a:extLst>
              <a:ext uri="{FF2B5EF4-FFF2-40B4-BE49-F238E27FC236}">
                <a16:creationId xmlns:a16="http://schemas.microsoft.com/office/drawing/2014/main" id="{DDAF185E-3947-447B-8F68-90A7EA1EC4E2}"/>
              </a:ext>
            </a:extLst>
          </p:cNvPr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018C25E5-DD3B-6CEA-6A2E-FE76843DB214}"/>
              </a:ext>
            </a:extLst>
          </p:cNvPr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>
            <a:extLst>
              <a:ext uri="{FF2B5EF4-FFF2-40B4-BE49-F238E27FC236}">
                <a16:creationId xmlns:a16="http://schemas.microsoft.com/office/drawing/2014/main" id="{90F9B153-94AA-6EEC-6C74-08C15035BF5A}"/>
              </a:ext>
            </a:extLst>
          </p:cNvPr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>
            <a:extLst>
              <a:ext uri="{FF2B5EF4-FFF2-40B4-BE49-F238E27FC236}">
                <a16:creationId xmlns:a16="http://schemas.microsoft.com/office/drawing/2014/main" id="{0C61247D-433F-FB13-CB96-2FF3C171AF10}"/>
              </a:ext>
            </a:extLst>
          </p:cNvPr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FCF030AC-FB68-4B7A-38E4-C54A1DBDB0DC}"/>
              </a:ext>
            </a:extLst>
          </p:cNvPr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8F63836D-42C2-3E40-5B53-DB1A53C3F90B}"/>
              </a:ext>
            </a:extLst>
          </p:cNvPr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>
            <a:extLst>
              <a:ext uri="{FF2B5EF4-FFF2-40B4-BE49-F238E27FC236}">
                <a16:creationId xmlns:a16="http://schemas.microsoft.com/office/drawing/2014/main" id="{E0E54B78-65C0-0F70-985F-E22437E6CB5E}"/>
              </a:ext>
            </a:extLst>
          </p:cNvPr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>
            <a:extLst>
              <a:ext uri="{FF2B5EF4-FFF2-40B4-BE49-F238E27FC236}">
                <a16:creationId xmlns:a16="http://schemas.microsoft.com/office/drawing/2014/main" id="{E2A85130-06FF-E05F-FFD5-6CC0177AFAE4}"/>
              </a:ext>
            </a:extLst>
          </p:cNvPr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>
            <a:extLst>
              <a:ext uri="{FF2B5EF4-FFF2-40B4-BE49-F238E27FC236}">
                <a16:creationId xmlns:a16="http://schemas.microsoft.com/office/drawing/2014/main" id="{4FCE3E25-5F11-7E6A-49F7-6F7D7DA68A4E}"/>
              </a:ext>
            </a:extLst>
          </p:cNvPr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>
            <a:extLst>
              <a:ext uri="{FF2B5EF4-FFF2-40B4-BE49-F238E27FC236}">
                <a16:creationId xmlns:a16="http://schemas.microsoft.com/office/drawing/2014/main" id="{A25BB015-247F-E12D-1AFB-96BEA2DB1C0B}"/>
              </a:ext>
            </a:extLst>
          </p:cNvPr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>
            <a:extLst>
              <a:ext uri="{FF2B5EF4-FFF2-40B4-BE49-F238E27FC236}">
                <a16:creationId xmlns:a16="http://schemas.microsoft.com/office/drawing/2014/main" id="{B82B1633-BD38-FAA7-1DC1-58325C93B7E6}"/>
              </a:ext>
            </a:extLst>
          </p:cNvPr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5606A89D-1EE1-C2B2-3E16-EB745A95FCBA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930FEFF0-2047-A1B1-001F-2FFE46DFD952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A5B22E97-8145-18AF-6DD1-5B8E1E31ED5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34331467-2C64-0365-E020-6244CDCFB240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F84CDDCA-0C2F-AABC-33B7-16AF21CE5E61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AF0AEEE4-5DAD-89BC-61BB-FE598E8653A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A670E27D-C397-FEF3-CA73-530B03231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5" y="2612845"/>
            <a:ext cx="1310899" cy="131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86EBA-B8B7-09D0-6EB6-057BD323AE5B}"/>
              </a:ext>
            </a:extLst>
          </p:cNvPr>
          <p:cNvSpPr txBox="1"/>
          <p:nvPr/>
        </p:nvSpPr>
        <p:spPr>
          <a:xfrm>
            <a:off x="1570639" y="3742235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18664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9" grpId="0"/>
      <p:bldP spid="50" grpId="0" animBg="1"/>
      <p:bldP spid="36" grpId="0" animBg="1"/>
      <p:bldP spid="65" grpId="0" animBg="1"/>
      <p:bldP spid="68" grpId="0"/>
      <p:bldP spid="69" grpId="0" animBg="1"/>
      <p:bldP spid="31" grpId="0"/>
      <p:bldP spid="32" grpId="0" animBg="1"/>
      <p:bldP spid="34" grpId="0"/>
      <p:bldP spid="51" grpId="0" animBg="1"/>
      <p:bldP spid="52" grpId="0"/>
      <p:bldP spid="4" grpId="0"/>
      <p:bldP spid="4" grpId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8DB6F-8AC4-2FE2-EBEC-5C3FB37B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AA12B-1D71-0C58-1752-63FE92262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5F0F17-94AD-BDE2-1624-5E9FA3EA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B397D0F3-1BC1-1421-52A7-810F82F9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88" y="1405369"/>
            <a:ext cx="5808282" cy="580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6B83C-8534-3170-7B37-A32E0B6C9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03DB59-9C35-9CF0-A4D1-60DF70CEDB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B74E-EB3C-3DD7-EAB3-6F1B91B5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GitHub - </a:t>
            </a:r>
            <a:r>
              <a:rPr lang="en-IN" b="1" dirty="0">
                <a:solidFill>
                  <a:srgbClr val="0070C0"/>
                </a:solidFill>
              </a:rPr>
              <a:t>Version Control Service</a:t>
            </a:r>
            <a:r>
              <a:rPr lang="en-IN" b="1" dirty="0"/>
              <a:t> (Hosted by Microsoft)</a:t>
            </a:r>
          </a:p>
          <a:p>
            <a:r>
              <a:rPr lang="en-IN" b="1" dirty="0"/>
              <a:t>Global Platform</a:t>
            </a:r>
            <a:r>
              <a:rPr lang="en-IN" dirty="0"/>
              <a:t> to host, manage, and collaborate on source code using Git.</a:t>
            </a:r>
          </a:p>
          <a:p>
            <a:r>
              <a:rPr lang="en-IN" dirty="0">
                <a:solidFill>
                  <a:srgbClr val="0070C0"/>
                </a:solidFill>
              </a:rPr>
              <a:t>Public and private </a:t>
            </a:r>
            <a:r>
              <a:rPr lang="en-IN" dirty="0"/>
              <a:t>repositories for version-controlled content: code, documents, binaries.</a:t>
            </a:r>
          </a:p>
          <a:p>
            <a:r>
              <a:rPr lang="en-IN" b="1" dirty="0"/>
              <a:t>Highly secure &amp; scalable</a:t>
            </a:r>
            <a:r>
              <a:rPr lang="en-IN" dirty="0"/>
              <a:t>, trusted by open-source communities and enterprises.</a:t>
            </a:r>
          </a:p>
          <a:p>
            <a:r>
              <a:rPr lang="en-IN" b="1" dirty="0"/>
              <a:t>Fully supports Git</a:t>
            </a:r>
            <a:r>
              <a:rPr lang="en-IN" dirty="0"/>
              <a:t> and its ecosystem (GitHub supports Git versions 2.x+).</a:t>
            </a:r>
          </a:p>
          <a:p>
            <a:r>
              <a:rPr lang="en-IN" dirty="0"/>
              <a:t>Authentication via:</a:t>
            </a:r>
          </a:p>
          <a:p>
            <a:pPr lvl="1"/>
            <a:r>
              <a:rPr lang="en-IN" b="1" dirty="0"/>
              <a:t>SSH Keys</a:t>
            </a:r>
            <a:endParaRPr lang="en-IN" dirty="0"/>
          </a:p>
          <a:p>
            <a:pPr lvl="1"/>
            <a:r>
              <a:rPr lang="en-IN" b="1" dirty="0"/>
              <a:t>Personal Access Tokens (PATs)</a:t>
            </a:r>
            <a:endParaRPr lang="en-IN" dirty="0"/>
          </a:p>
          <a:p>
            <a:pPr lvl="1"/>
            <a:r>
              <a:rPr lang="en-IN" b="1" dirty="0"/>
              <a:t>OAuth / SSO / SAML</a:t>
            </a:r>
            <a:r>
              <a:rPr lang="en-IN" dirty="0"/>
              <a:t> (for organizations)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BDA353-3D16-A9E9-1B9B-E25EE772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GitHub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64746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CDC0-9379-6C87-9380-BF060EAA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E85981-5725-E77D-96FF-61D9BC789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285386-39BB-BF3F-1C8F-3C8E72FF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GitHub - Steps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A496484A-0B73-DD29-5218-EB587681767F}"/>
              </a:ext>
            </a:extLst>
          </p:cNvPr>
          <p:cNvSpPr/>
          <p:nvPr/>
        </p:nvSpPr>
        <p:spPr>
          <a:xfrm>
            <a:off x="6087199" y="2768253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95F1EF-03BB-80D1-3D1D-4B4D17D8E3B5}"/>
              </a:ext>
            </a:extLst>
          </p:cNvPr>
          <p:cNvCxnSpPr/>
          <p:nvPr/>
        </p:nvCxnSpPr>
        <p:spPr>
          <a:xfrm>
            <a:off x="6804933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3F9242-956D-0530-6A6F-242E83817FB2}"/>
              </a:ext>
            </a:extLst>
          </p:cNvPr>
          <p:cNvSpPr txBox="1"/>
          <p:nvPr/>
        </p:nvSpPr>
        <p:spPr>
          <a:xfrm>
            <a:off x="6023825" y="4157480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>
            <a:extLst>
              <a:ext uri="{FF2B5EF4-FFF2-40B4-BE49-F238E27FC236}">
                <a16:creationId xmlns:a16="http://schemas.microsoft.com/office/drawing/2014/main" id="{3C60B426-0F60-751E-E244-561D7E5D1F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040" name="Picture 16" descr="Image result for developer smiley">
            <a:extLst>
              <a:ext uri="{FF2B5EF4-FFF2-40B4-BE49-F238E27FC236}">
                <a16:creationId xmlns:a16="http://schemas.microsoft.com/office/drawing/2014/main" id="{2A3A1BF6-C36D-55C6-3E78-EFD5D9E3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5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B83BA3-F673-EC87-F152-6990126733C5}"/>
              </a:ext>
            </a:extLst>
          </p:cNvPr>
          <p:cNvSpPr txBox="1"/>
          <p:nvPr/>
        </p:nvSpPr>
        <p:spPr>
          <a:xfrm>
            <a:off x="7205421" y="1621143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DBDE0-A7D2-ACC5-FAE3-8E92AF24692C}"/>
              </a:ext>
            </a:extLst>
          </p:cNvPr>
          <p:cNvCxnSpPr>
            <a:cxnSpLocks/>
            <a:stCxn id="1040" idx="2"/>
            <a:endCxn id="11" idx="1"/>
          </p:cNvCxnSpPr>
          <p:nvPr/>
        </p:nvCxnSpPr>
        <p:spPr>
          <a:xfrm>
            <a:off x="6790880" y="2241405"/>
            <a:ext cx="14054" cy="526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F7BB9B34-DBD4-27E6-91B0-72E08E73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83" y="5477984"/>
            <a:ext cx="1310899" cy="131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9F0B7-F51F-775F-4120-B07F8C9109E8}"/>
              </a:ext>
            </a:extLst>
          </p:cNvPr>
          <p:cNvSpPr txBox="1"/>
          <p:nvPr/>
        </p:nvSpPr>
        <p:spPr>
          <a:xfrm>
            <a:off x="6401857" y="6607374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408451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/>
      <p:bldP spid="30" grpId="0"/>
      <p:bldP spid="5" grpId="0"/>
      <p:bldP spid="5" grpId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3FD2F-99F4-A9A2-E4CF-C21065FEB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40C572-68C3-9BF8-C1ED-E15BCA27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30ECB2-E56C-244E-A252-4D316660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B1433A62-76F6-9A3E-9DD6-03220B22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520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C0190-F74C-0B79-B928-B459D6B30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218D6A-3C07-F543-EB69-82E563E3D3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634D-08BB-F84F-50E0-8B756A056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our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runs </a:t>
            </a:r>
            <a:r>
              <a:rPr lang="en-US" dirty="0">
                <a:solidFill>
                  <a:srgbClr val="0070C0"/>
                </a:solidFill>
              </a:rPr>
              <a:t>unit tests</a:t>
            </a:r>
            <a:r>
              <a:rPr lang="en-US" dirty="0"/>
              <a:t>, and produces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  <a:r>
              <a:rPr lang="en-US" dirty="0"/>
              <a:t> that are ready to deploy.</a:t>
            </a:r>
          </a:p>
          <a:p>
            <a:r>
              <a:rPr lang="en-US" dirty="0"/>
              <a:t>Eliminates the need to provision, manage, and scale </a:t>
            </a:r>
            <a:r>
              <a:rPr lang="en-US" dirty="0">
                <a:solidFill>
                  <a:srgbClr val="0070C0"/>
                </a:solidFill>
              </a:rPr>
              <a:t>our own build servers.</a:t>
            </a:r>
            <a:r>
              <a:rPr lang="en-US" dirty="0"/>
              <a:t>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rgbClr val="0070C0"/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Gradle, and many more.</a:t>
            </a:r>
          </a:p>
          <a:p>
            <a:r>
              <a:rPr lang="en-US" dirty="0"/>
              <a:t>We can also customize build environments in CodeBuild to use our </a:t>
            </a:r>
            <a:r>
              <a:rPr lang="en-US" dirty="0">
                <a:solidFill>
                  <a:srgbClr val="0070C0"/>
                </a:solidFill>
              </a:rPr>
              <a:t>own build tools</a:t>
            </a:r>
            <a:r>
              <a:rPr lang="en-US" dirty="0"/>
              <a:t>. </a:t>
            </a:r>
          </a:p>
          <a:p>
            <a:r>
              <a:rPr lang="en-US" dirty="0">
                <a:solidFill>
                  <a:srgbClr val="0070C0"/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F22DF-2B4F-12C2-3281-C26D32BF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1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A4417-01A7-399A-9D4E-F52A708AA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F26C06-4AB7-33B0-7850-2EDC3E312D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2050" name="Picture 2" descr="https://docs.aws.amazon.com/codebuild/latest/userguide/images/overview.png">
            <a:extLst>
              <a:ext uri="{FF2B5EF4-FFF2-40B4-BE49-F238E27FC236}">
                <a16:creationId xmlns:a16="http://schemas.microsoft.com/office/drawing/2014/main" id="{FB81DB9A-7EBE-96B3-51D7-F8D43BA1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070DD-A1F2-5D28-6245-3869D4899F98}"/>
              </a:ext>
            </a:extLst>
          </p:cNvPr>
          <p:cNvSpPr txBox="1"/>
          <p:nvPr/>
        </p:nvSpPr>
        <p:spPr>
          <a:xfrm>
            <a:off x="1959412" y="797305"/>
            <a:ext cx="336515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>
            <a:extLst>
              <a:ext uri="{FF2B5EF4-FFF2-40B4-BE49-F238E27FC236}">
                <a16:creationId xmlns:a16="http://schemas.microsoft.com/office/drawing/2014/main" id="{D9F82BCE-48AC-ED3D-4E60-145327063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7FCFF0-8379-6EBD-8BC6-D6B40B73A5C5}"/>
              </a:ext>
            </a:extLst>
          </p:cNvPr>
          <p:cNvSpPr txBox="1"/>
          <p:nvPr/>
        </p:nvSpPr>
        <p:spPr>
          <a:xfrm>
            <a:off x="9289799" y="784237"/>
            <a:ext cx="33445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</p:spTree>
    <p:extLst>
      <p:ext uri="{BB962C8B-B14F-4D97-AF65-F5344CB8AC3E}">
        <p14:creationId xmlns:p14="http://schemas.microsoft.com/office/powerpoint/2010/main" val="11367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4C89-BC16-4602-B349-57C8E2217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920B2E-F24A-8F0D-327A-E53E58A3F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58988-02BB-A468-97FE-F7B712252199}"/>
              </a:ext>
            </a:extLst>
          </p:cNvPr>
          <p:cNvSpPr txBox="1"/>
          <p:nvPr/>
        </p:nvSpPr>
        <p:spPr>
          <a:xfrm>
            <a:off x="6371218" y="3964859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A4A58E72-B8E0-15F4-0EA7-576C7EB2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C403B-E5DB-AD12-9270-1967F5D49FF7}"/>
              </a:ext>
            </a:extLst>
          </p:cNvPr>
          <p:cNvSpPr txBox="1"/>
          <p:nvPr/>
        </p:nvSpPr>
        <p:spPr>
          <a:xfrm>
            <a:off x="894972" y="4299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B9EE4D2-6B89-9E42-BE42-DB92A887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F18186B6-07EF-ACF6-A8AF-6EB74693E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1A5F5-7E51-1572-DC9C-9BE57E305E09}"/>
              </a:ext>
            </a:extLst>
          </p:cNvPr>
          <p:cNvSpPr txBox="1"/>
          <p:nvPr/>
        </p:nvSpPr>
        <p:spPr>
          <a:xfrm>
            <a:off x="3761760" y="29168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pic>
        <p:nvPicPr>
          <p:cNvPr id="4098" name="Picture 2" descr="GitHub Logomark">
            <a:extLst>
              <a:ext uri="{FF2B5EF4-FFF2-40B4-BE49-F238E27FC236}">
                <a16:creationId xmlns:a16="http://schemas.microsoft.com/office/drawing/2014/main" id="{A1815B4E-4C29-C67D-2AB0-689803FC2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27E96C-74F4-1B82-0379-8F6FF7BA03F1}"/>
              </a:ext>
            </a:extLst>
          </p:cNvPr>
          <p:cNvSpPr txBox="1"/>
          <p:nvPr/>
        </p:nvSpPr>
        <p:spPr>
          <a:xfrm>
            <a:off x="6721648" y="55754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1" name="AutoShape 4" descr="Image result for github enterprise logo">
            <a:extLst>
              <a:ext uri="{FF2B5EF4-FFF2-40B4-BE49-F238E27FC236}">
                <a16:creationId xmlns:a16="http://schemas.microsoft.com/office/drawing/2014/main" id="{10876FDD-A600-37A3-20E2-1F40464F2D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4" name="Picture 2" descr="GitHub Logomark">
            <a:extLst>
              <a:ext uri="{FF2B5EF4-FFF2-40B4-BE49-F238E27FC236}">
                <a16:creationId xmlns:a16="http://schemas.microsoft.com/office/drawing/2014/main" id="{90A8F2AE-CC19-47EB-B1C9-3EA16EC00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E519F1-3E43-E51D-8663-4BD4CE030552}"/>
              </a:ext>
            </a:extLst>
          </p:cNvPr>
          <p:cNvSpPr txBox="1"/>
          <p:nvPr/>
        </p:nvSpPr>
        <p:spPr>
          <a:xfrm>
            <a:off x="9227016" y="550214"/>
            <a:ext cx="2037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Enterprise</a:t>
            </a: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6166AC68-D0EC-845E-CA4A-961FA5DE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EA5B1B-FAE9-FA26-4BC0-0F4B7D86BFD2}"/>
              </a:ext>
            </a:extLst>
          </p:cNvPr>
          <p:cNvSpPr txBox="1"/>
          <p:nvPr/>
        </p:nvSpPr>
        <p:spPr>
          <a:xfrm>
            <a:off x="11643470" y="582482"/>
            <a:ext cx="150549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Bitbucket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918935-0416-042F-7143-E18755E6512C}"/>
              </a:ext>
            </a:extLst>
          </p:cNvPr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11D77-9DC8-B6D4-20B7-AF027C545F09}"/>
              </a:ext>
            </a:extLst>
          </p:cNvPr>
          <p:cNvSpPr txBox="1"/>
          <p:nvPr/>
        </p:nvSpPr>
        <p:spPr>
          <a:xfrm>
            <a:off x="1492447" y="-94510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E19AE-A65B-66E3-738F-AF89D9416080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AC8A0F-D279-C010-56FE-35451BE57DBB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AC2BED-8188-81C1-046D-8BD82568DC4E}"/>
              </a:ext>
            </a:extLst>
          </p:cNvPr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13CA5A-2500-E5B5-F244-47E01A120076}"/>
              </a:ext>
            </a:extLst>
          </p:cNvPr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6F942-A7AE-8B15-41DB-F566CE22A6F4}"/>
              </a:ext>
            </a:extLst>
          </p:cNvPr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76813E09-5250-A2F9-2D10-EA197C0B9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F8C350-D02A-A567-6E39-DA98E5063586}"/>
              </a:ext>
            </a:extLst>
          </p:cNvPr>
          <p:cNvSpPr txBox="1"/>
          <p:nvPr/>
        </p:nvSpPr>
        <p:spPr>
          <a:xfrm>
            <a:off x="5837933" y="663104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AD8E336-50D3-ACEC-5E42-921A93E924D5}"/>
              </a:ext>
            </a:extLst>
          </p:cNvPr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66F55D-F37C-FCA9-2902-856AD7FBE696}"/>
              </a:ext>
            </a:extLst>
          </p:cNvPr>
          <p:cNvSpPr txBox="1"/>
          <p:nvPr/>
        </p:nvSpPr>
        <p:spPr>
          <a:xfrm>
            <a:off x="5962840" y="7265623"/>
            <a:ext cx="216694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Artifacts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2C2E17-B142-1860-D30D-A827BFF1569E}"/>
              </a:ext>
            </a:extLst>
          </p:cNvPr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2A5F87-A039-9F04-55D9-722ADC9DF085}"/>
              </a:ext>
            </a:extLst>
          </p:cNvPr>
          <p:cNvSpPr txBox="1"/>
          <p:nvPr/>
        </p:nvSpPr>
        <p:spPr>
          <a:xfrm>
            <a:off x="767172" y="498065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5E82505C-7280-08CD-77F0-BDF42A72CF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7E0B77-E7D6-A189-1E27-D83E6DEFC449}"/>
              </a:ext>
            </a:extLst>
          </p:cNvPr>
          <p:cNvSpPr txBox="1"/>
          <p:nvPr/>
        </p:nvSpPr>
        <p:spPr>
          <a:xfrm>
            <a:off x="733819" y="3489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2CAB2343-60C2-E871-16D6-D4806016E7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BE7DBC0-6122-64C0-9435-37AE783BCA40}"/>
              </a:ext>
            </a:extLst>
          </p:cNvPr>
          <p:cNvSpPr txBox="1"/>
          <p:nvPr/>
        </p:nvSpPr>
        <p:spPr>
          <a:xfrm>
            <a:off x="1160710" y="6469205"/>
            <a:ext cx="181596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External Container Registry (Docker Hub)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75CD1270-0439-42B1-9DB5-D3D39BBD10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672607"/>
            <a:ext cx="835788" cy="835788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ABF3F5D-0DB9-A2D3-888E-A714F0A174CC}"/>
              </a:ext>
            </a:extLst>
          </p:cNvPr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0FC7AF-253B-E394-E516-CDDA7D71C5EF}"/>
              </a:ext>
            </a:extLst>
          </p:cNvPr>
          <p:cNvSpPr txBox="1"/>
          <p:nvPr/>
        </p:nvSpPr>
        <p:spPr>
          <a:xfrm>
            <a:off x="741179" y="7212487"/>
            <a:ext cx="278550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C95C04-B96E-A8E5-D518-3E2071AF73B6}"/>
              </a:ext>
            </a:extLst>
          </p:cNvPr>
          <p:cNvSpPr txBox="1"/>
          <p:nvPr/>
        </p:nvSpPr>
        <p:spPr>
          <a:xfrm>
            <a:off x="11060137" y="393144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F242E4AF-69BD-8243-D6AB-BFB7BAB17A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D888CE-CCF9-75D4-435D-85D738D79A5F}"/>
              </a:ext>
            </a:extLst>
          </p:cNvPr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098B514-E705-48CF-2194-B0288A6DBBD1}"/>
              </a:ext>
            </a:extLst>
          </p:cNvPr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E8991A-0F7E-5428-8B10-690D05040D48}"/>
              </a:ext>
            </a:extLst>
          </p:cNvPr>
          <p:cNvCxnSpPr>
            <a:stCxn id="45" idx="3"/>
            <a:endCxn id="6" idx="1"/>
          </p:cNvCxnSpPr>
          <p:nvPr/>
        </p:nvCxnSpPr>
        <p:spPr>
          <a:xfrm flipV="1">
            <a:off x="2497932" y="3489034"/>
            <a:ext cx="4121658" cy="26014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FF7F408-3B52-60EB-2AD0-4385AE3BCA42}"/>
              </a:ext>
            </a:extLst>
          </p:cNvPr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6696C5-DB4D-02EA-DD14-739657AEC819}"/>
              </a:ext>
            </a:extLst>
          </p:cNvPr>
          <p:cNvSpPr txBox="1"/>
          <p:nvPr/>
        </p:nvSpPr>
        <p:spPr>
          <a:xfrm>
            <a:off x="11628676" y="4274001"/>
            <a:ext cx="16001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Logs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B1D38DA-BBFF-7357-E865-F39ED8C54BAA}"/>
              </a:ext>
            </a:extLst>
          </p:cNvPr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A1176F7-D5FC-2D3B-385A-508AE1DA3184}"/>
              </a:ext>
            </a:extLst>
          </p:cNvPr>
          <p:cNvSpPr txBox="1"/>
          <p:nvPr/>
        </p:nvSpPr>
        <p:spPr>
          <a:xfrm>
            <a:off x="10360581" y="7131162"/>
            <a:ext cx="4161396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9E99EE-14B1-AB40-9D00-E250695C5412}"/>
              </a:ext>
            </a:extLst>
          </p:cNvPr>
          <p:cNvSpPr txBox="1"/>
          <p:nvPr/>
        </p:nvSpPr>
        <p:spPr>
          <a:xfrm>
            <a:off x="11234900" y="5932984"/>
            <a:ext cx="26614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733B981-AD4F-900C-F069-B410476DCB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BFCDAB2-827A-0626-89CB-9FCFA04A07AB}"/>
              </a:ext>
            </a:extLst>
          </p:cNvPr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98FAF9-3C73-A862-63D2-85C443174199}"/>
              </a:ext>
            </a:extLst>
          </p:cNvPr>
          <p:cNvSpPr txBox="1"/>
          <p:nvPr/>
        </p:nvSpPr>
        <p:spPr>
          <a:xfrm>
            <a:off x="11118340" y="6531338"/>
            <a:ext cx="277800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Notifications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DA1A3D6-9987-2500-E9D6-F32E16C3039E}"/>
              </a:ext>
            </a:extLst>
          </p:cNvPr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1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5" grpId="0"/>
      <p:bldP spid="17" grpId="0"/>
      <p:bldP spid="16" grpId="0" animBg="1"/>
      <p:bldP spid="19" grpId="0"/>
      <p:bldP spid="33" grpId="0"/>
      <p:bldP spid="30" grpId="0" animBg="1"/>
      <p:bldP spid="35" grpId="0"/>
      <p:bldP spid="39" grpId="0"/>
      <p:bldP spid="41" grpId="0"/>
      <p:bldP spid="44" grpId="0"/>
      <p:bldP spid="37" grpId="0" animBg="1"/>
      <p:bldP spid="47" grpId="0"/>
      <p:bldP spid="48" grpId="0"/>
      <p:bldP spid="54" grpId="0" animBg="1"/>
      <p:bldP spid="57" grpId="0"/>
      <p:bldP spid="61" grpId="0"/>
      <p:bldP spid="63" grpId="0" animBg="1"/>
      <p:bldP spid="64" grpId="0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9692B-7693-F246-2070-8BBD5697C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0B2A7C-3546-0804-48F0-157800F031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AB016-71EC-E35D-E824-2FAB781B7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7353424" cy="1188851"/>
          </a:xfrm>
        </p:spPr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9CB87429-0B24-A4E5-EEDD-0680CD4F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4683" y="5354615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6EC756-BEBF-27BC-645D-ABCD8A7D09CE}"/>
              </a:ext>
            </a:extLst>
          </p:cNvPr>
          <p:cNvSpPr/>
          <p:nvPr/>
        </p:nvSpPr>
        <p:spPr>
          <a:xfrm>
            <a:off x="7400131" y="5305254"/>
            <a:ext cx="3477629" cy="2245077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0F62D34-2DD4-7BCD-9674-017CC7A0A0FD}"/>
              </a:ext>
            </a:extLst>
          </p:cNvPr>
          <p:cNvSpPr/>
          <p:nvPr/>
        </p:nvSpPr>
        <p:spPr>
          <a:xfrm>
            <a:off x="7731055" y="199303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pic>
        <p:nvPicPr>
          <p:cNvPr id="14" name="Picture 16" descr="Image result for developer smiley">
            <a:extLst>
              <a:ext uri="{FF2B5EF4-FFF2-40B4-BE49-F238E27FC236}">
                <a16:creationId xmlns:a16="http://schemas.microsoft.com/office/drawing/2014/main" id="{751C2BB9-16D9-ACD0-A9B7-8C6629489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A2919B-AF14-400F-0E77-DFF0C5E18A25}"/>
              </a:ext>
            </a:extLst>
          </p:cNvPr>
          <p:cNvSpPr txBox="1"/>
          <p:nvPr/>
        </p:nvSpPr>
        <p:spPr>
          <a:xfrm>
            <a:off x="8851962" y="523834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AD3F5-618A-E49C-C14F-A710F39B58B8}"/>
              </a:ext>
            </a:extLst>
          </p:cNvPr>
          <p:cNvSpPr txBox="1"/>
          <p:nvPr/>
        </p:nvSpPr>
        <p:spPr>
          <a:xfrm>
            <a:off x="8537828" y="3167223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346A1-CA08-9709-9F9B-6CBDB75D8723}"/>
              </a:ext>
            </a:extLst>
          </p:cNvPr>
          <p:cNvSpPr txBox="1"/>
          <p:nvPr/>
        </p:nvSpPr>
        <p:spPr>
          <a:xfrm>
            <a:off x="7723030" y="6760304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B8518DEB-1BEA-337A-908C-679CDD04B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714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B9FB651D-99F6-EE93-E379-46D5512866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849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C4A7BD-E845-D8A9-87BB-54D221C429AD}"/>
              </a:ext>
            </a:extLst>
          </p:cNvPr>
          <p:cNvSpPr txBox="1"/>
          <p:nvPr/>
        </p:nvSpPr>
        <p:spPr>
          <a:xfrm>
            <a:off x="9218776" y="6760304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4B7524-9018-3DCF-C6A1-65B3561FD339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8459311" y="5016887"/>
            <a:ext cx="34551" cy="8408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41B074-E53F-AC5B-8386-5BA42C577CCC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892058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8D4A8C-86D5-D220-C08B-460893DE1D08}"/>
              </a:ext>
            </a:extLst>
          </p:cNvPr>
          <p:cNvCxnSpPr>
            <a:cxnSpLocks/>
            <a:stCxn id="8" idx="3"/>
            <a:endCxn id="3" idx="0"/>
          </p:cNvCxnSpPr>
          <p:nvPr/>
        </p:nvCxnSpPr>
        <p:spPr>
          <a:xfrm>
            <a:off x="8448790" y="2985807"/>
            <a:ext cx="10521" cy="950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C90B99-F2B6-893D-2652-EB004577CB23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8437422" y="1144096"/>
            <a:ext cx="11368" cy="84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156F76-499E-BBAE-11A0-9A87E48592BD}"/>
              </a:ext>
            </a:extLst>
          </p:cNvPr>
          <p:cNvSpPr txBox="1"/>
          <p:nvPr/>
        </p:nvSpPr>
        <p:spPr>
          <a:xfrm>
            <a:off x="8462152" y="1302457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43D0D6E8-9F2B-177A-5357-CB22E1AC2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244" y="3936753"/>
            <a:ext cx="1080134" cy="108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17FE4-411A-67C1-B7BF-DC21EC9F8A84}"/>
              </a:ext>
            </a:extLst>
          </p:cNvPr>
          <p:cNvSpPr txBox="1"/>
          <p:nvPr/>
        </p:nvSpPr>
        <p:spPr>
          <a:xfrm>
            <a:off x="8001827" y="4820360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9462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8" grpId="0"/>
      <p:bldP spid="21" grpId="0"/>
      <p:bldP spid="22" grpId="0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46684529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6C271-5684-5FAE-A1EC-75FFFA5DB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3982D-A32A-0803-4DD7-0459FCAF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8D4545-F0EC-574E-15D2-2C94E415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5994F19F-18D6-9464-EFB1-2A3B0DA67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9287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2F716-AEF5-DE52-1D18-29946AEF3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EA189-700F-9DA5-A8B8-CDB6486B0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175E-6566-D0F9-8FC6-746491F3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rgbClr val="0070C0"/>
                </a:solidFill>
              </a:rPr>
              <a:t>continuous delivery service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model, visualize, and automate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automate</a:t>
            </a:r>
            <a:r>
              <a:rPr lang="en-US" dirty="0"/>
              <a:t> our release processes.</a:t>
            </a:r>
          </a:p>
          <a:p>
            <a:pPr lvl="1"/>
            <a:r>
              <a:rPr lang="en-US" dirty="0"/>
              <a:t>We can establish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release process.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speed</a:t>
            </a:r>
            <a:r>
              <a:rPr lang="en-US" dirty="0"/>
              <a:t> up delivery while improving quality.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external tools </a:t>
            </a:r>
            <a:r>
              <a:rPr lang="en-US" dirty="0"/>
              <a:t>integration for source, build and deploy.</a:t>
            </a:r>
          </a:p>
          <a:p>
            <a:pPr lvl="1"/>
            <a:r>
              <a:rPr lang="en-US" dirty="0"/>
              <a:t>View </a:t>
            </a:r>
            <a:r>
              <a:rPr lang="en-US" dirty="0">
                <a:solidFill>
                  <a:srgbClr val="0070C0"/>
                </a:solidFill>
              </a:rPr>
              <a:t>progress</a:t>
            </a:r>
            <a:r>
              <a:rPr lang="en-US" dirty="0"/>
              <a:t> at a glance</a:t>
            </a:r>
          </a:p>
          <a:p>
            <a:pPr lvl="1"/>
            <a:r>
              <a:rPr lang="en-US" dirty="0"/>
              <a:t>View pipeline </a:t>
            </a:r>
            <a:r>
              <a:rPr lang="en-US" dirty="0">
                <a:solidFill>
                  <a:srgbClr val="0070C0"/>
                </a:solidFill>
              </a:rPr>
              <a:t>history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D96E3C-C5DB-7F27-6327-CE357BA4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6506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788A-4C45-2268-1F85-42441233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5BC126-F030-2C1B-C486-6E46A44D44C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1E207-D79D-C746-CE03-839DDAC2BD68}"/>
              </a:ext>
            </a:extLst>
          </p:cNvPr>
          <p:cNvSpPr txBox="1"/>
          <p:nvPr/>
        </p:nvSpPr>
        <p:spPr>
          <a:xfrm>
            <a:off x="6996480" y="30345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CodePipeline</a:t>
            </a:r>
            <a:endParaRPr lang="en-US" sz="168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8836C5BE-E0B0-BCB9-0069-462246540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150008-A9DD-20B6-DFDC-6D34E79EDEBF}"/>
              </a:ext>
            </a:extLst>
          </p:cNvPr>
          <p:cNvSpPr txBox="1"/>
          <p:nvPr/>
        </p:nvSpPr>
        <p:spPr>
          <a:xfrm>
            <a:off x="72500" y="26324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89325810-77D5-53AF-DF07-BEDF69535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F1BC17-A402-575E-3416-190054309F6E}"/>
              </a:ext>
            </a:extLst>
          </p:cNvPr>
          <p:cNvSpPr txBox="1"/>
          <p:nvPr/>
        </p:nvSpPr>
        <p:spPr>
          <a:xfrm>
            <a:off x="72500" y="3886446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80AE6E4A-7D74-32DE-CE20-E2A40F9D8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7BCC49E8-6B1E-3E56-A7F3-0F7E5AA35B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CFCE19-108A-8FF8-03E9-4496A927DA92}"/>
              </a:ext>
            </a:extLst>
          </p:cNvPr>
          <p:cNvSpPr txBox="1"/>
          <p:nvPr/>
        </p:nvSpPr>
        <p:spPr>
          <a:xfrm>
            <a:off x="727208" y="5409240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pic>
        <p:nvPicPr>
          <p:cNvPr id="14" name="Picture 2" descr="GitHub Logomark">
            <a:extLst>
              <a:ext uri="{FF2B5EF4-FFF2-40B4-BE49-F238E27FC236}">
                <a16:creationId xmlns:a16="http://schemas.microsoft.com/office/drawing/2014/main" id="{EB1B88CB-A172-C2B3-2E12-33C18CC3B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5E7BB7-76FA-C337-BA70-A2053043836E}"/>
              </a:ext>
            </a:extLst>
          </p:cNvPr>
          <p:cNvSpPr txBox="1"/>
          <p:nvPr/>
        </p:nvSpPr>
        <p:spPr>
          <a:xfrm>
            <a:off x="625130" y="6871112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42F9B-EA17-0655-F18C-0DE31454187C}"/>
              </a:ext>
            </a:extLst>
          </p:cNvPr>
          <p:cNvSpPr txBox="1"/>
          <p:nvPr/>
        </p:nvSpPr>
        <p:spPr>
          <a:xfrm>
            <a:off x="3221900" y="3517114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E08A186F-12FA-BC60-11C4-D14D240584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>
            <a:extLst>
              <a:ext uri="{FF2B5EF4-FFF2-40B4-BE49-F238E27FC236}">
                <a16:creationId xmlns:a16="http://schemas.microsoft.com/office/drawing/2014/main" id="{16E0EA5A-EDD7-B95E-AAF8-C924EE5E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D227A5-B988-D3BD-69D6-94B4230C68A0}"/>
              </a:ext>
            </a:extLst>
          </p:cNvPr>
          <p:cNvSpPr txBox="1"/>
          <p:nvPr/>
        </p:nvSpPr>
        <p:spPr>
          <a:xfrm>
            <a:off x="3270119" y="5879055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B0827F-A8A8-2E78-720D-BC50BEFC1D5C}"/>
              </a:ext>
            </a:extLst>
          </p:cNvPr>
          <p:cNvSpPr txBox="1"/>
          <p:nvPr/>
        </p:nvSpPr>
        <p:spPr>
          <a:xfrm>
            <a:off x="6251624" y="2615921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45D630F1-BD10-E30A-429A-C23CF5863B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0BC294-079E-311C-CF32-28FFC5542451}"/>
              </a:ext>
            </a:extLst>
          </p:cNvPr>
          <p:cNvSpPr txBox="1"/>
          <p:nvPr/>
        </p:nvSpPr>
        <p:spPr>
          <a:xfrm>
            <a:off x="6251624" y="408940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CodeDeploy</a:t>
            </a:r>
            <a:endParaRPr lang="en-US" sz="168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150C972-2103-AE66-FB39-26E6F3EE4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8883C9-B5EC-D94F-B915-D165AC956DBB}"/>
              </a:ext>
            </a:extLst>
          </p:cNvPr>
          <p:cNvSpPr txBox="1"/>
          <p:nvPr/>
        </p:nvSpPr>
        <p:spPr>
          <a:xfrm>
            <a:off x="6327502" y="54366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B4F3D938-9A75-40CD-5D5C-14F5397539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FF0205-674C-6670-4B82-8EC2870E744E}"/>
              </a:ext>
            </a:extLst>
          </p:cNvPr>
          <p:cNvSpPr txBox="1"/>
          <p:nvPr/>
        </p:nvSpPr>
        <p:spPr>
          <a:xfrm>
            <a:off x="6327502" y="6743816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356B03EE-A4BE-7E24-972C-BAAC9FE6F1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20C0277-1AFE-D0D0-10E6-64716A17FDA2}"/>
              </a:ext>
            </a:extLst>
          </p:cNvPr>
          <p:cNvSpPr txBox="1"/>
          <p:nvPr/>
        </p:nvSpPr>
        <p:spPr>
          <a:xfrm>
            <a:off x="9013909" y="265891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1B4F468-8920-272F-9713-C60B45EE8D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7F84083-B748-4BD8-0A8E-C0F59C915B59}"/>
              </a:ext>
            </a:extLst>
          </p:cNvPr>
          <p:cNvSpPr txBox="1"/>
          <p:nvPr/>
        </p:nvSpPr>
        <p:spPr>
          <a:xfrm>
            <a:off x="9030914" y="4427110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12A89D92-E080-1393-87CC-396687DEB1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240F0CCF-9860-FF46-FD4B-0C94928C8F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367F98-9043-DE7D-A643-B817A9A177D9}"/>
              </a:ext>
            </a:extLst>
          </p:cNvPr>
          <p:cNvSpPr txBox="1"/>
          <p:nvPr/>
        </p:nvSpPr>
        <p:spPr>
          <a:xfrm>
            <a:off x="9668617" y="6194076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647E80-82BF-DB10-CCBD-6258EB61137E}"/>
              </a:ext>
            </a:extLst>
          </p:cNvPr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3226F2-D78B-8E9C-F1A5-72F8980C1CFC}"/>
              </a:ext>
            </a:extLst>
          </p:cNvPr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3215AF-9C83-F6AB-EDED-1F563715E6D1}"/>
              </a:ext>
            </a:extLst>
          </p:cNvPr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8219A-72C6-3867-73A7-619F7FAB806D}"/>
              </a:ext>
            </a:extLst>
          </p:cNvPr>
          <p:cNvSpPr txBox="1"/>
          <p:nvPr/>
        </p:nvSpPr>
        <p:spPr>
          <a:xfrm>
            <a:off x="891477" y="7238504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86C77C-AC2E-39D0-764F-9A54A82A00CC}"/>
              </a:ext>
            </a:extLst>
          </p:cNvPr>
          <p:cNvSpPr txBox="1"/>
          <p:nvPr/>
        </p:nvSpPr>
        <p:spPr>
          <a:xfrm>
            <a:off x="4176324" y="7240454"/>
            <a:ext cx="90281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600850-BE28-DBF8-FBDC-3447DE9E88A0}"/>
              </a:ext>
            </a:extLst>
          </p:cNvPr>
          <p:cNvSpPr txBox="1"/>
          <p:nvPr/>
        </p:nvSpPr>
        <p:spPr>
          <a:xfrm>
            <a:off x="8668924" y="7298721"/>
            <a:ext cx="117333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F96B13-9B59-17A7-9036-BA33AE52354C}"/>
              </a:ext>
            </a:extLst>
          </p:cNvPr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9F2D1E-7260-8B2A-876A-245B529E5CC4}"/>
              </a:ext>
            </a:extLst>
          </p:cNvPr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8EEBE4-D158-6509-6BA2-DFB5CCCBAD03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66C44BA-006A-61AD-7F71-6072C9CB4D05}"/>
              </a:ext>
            </a:extLst>
          </p:cNvPr>
          <p:cNvSpPr txBox="1"/>
          <p:nvPr/>
        </p:nvSpPr>
        <p:spPr>
          <a:xfrm>
            <a:off x="12052980" y="35426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FCB8A19B-D296-C8BE-F9C5-5D94C78E66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>
            <a:extLst>
              <a:ext uri="{FF2B5EF4-FFF2-40B4-BE49-F238E27FC236}">
                <a16:creationId xmlns:a16="http://schemas.microsoft.com/office/drawing/2014/main" id="{6665D425-E423-170F-1707-29D2A7F30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161D572-B4D9-68F8-0FA3-EBBDFD9D5AD3}"/>
              </a:ext>
            </a:extLst>
          </p:cNvPr>
          <p:cNvSpPr txBox="1"/>
          <p:nvPr/>
        </p:nvSpPr>
        <p:spPr>
          <a:xfrm>
            <a:off x="12400805" y="5930977"/>
            <a:ext cx="21052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</a:t>
            </a:r>
            <a:r>
              <a:rPr lang="en-US" sz="1680" dirty="0" err="1"/>
              <a:t>Webhooks</a:t>
            </a:r>
            <a:endParaRPr lang="en-US" sz="168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48A36E-442B-88B7-77DA-DE8E35BA856F}"/>
              </a:ext>
            </a:extLst>
          </p:cNvPr>
          <p:cNvSpPr txBox="1"/>
          <p:nvPr/>
        </p:nvSpPr>
        <p:spPr>
          <a:xfrm>
            <a:off x="11971834" y="7282574"/>
            <a:ext cx="26832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85AC9AA-709C-4D24-D48D-EE64552BD129}"/>
              </a:ext>
            </a:extLst>
          </p:cNvPr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11265" name="Straight Connector 11264">
            <a:extLst>
              <a:ext uri="{FF2B5EF4-FFF2-40B4-BE49-F238E27FC236}">
                <a16:creationId xmlns:a16="http://schemas.microsoft.com/office/drawing/2014/main" id="{964CFE6A-3D9E-1A57-C6CD-2381357D3E33}"/>
              </a:ext>
            </a:extLst>
          </p:cNvPr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C3B4946-C972-FFC1-A36F-5C0041F3A2BD}"/>
              </a:ext>
            </a:extLst>
          </p:cNvPr>
          <p:cNvSpPr txBox="1"/>
          <p:nvPr/>
        </p:nvSpPr>
        <p:spPr>
          <a:xfrm>
            <a:off x="72500" y="82275"/>
            <a:ext cx="4574970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</a:t>
            </a:r>
            <a:r>
              <a:rPr lang="en-US" sz="2640" b="1" dirty="0" err="1"/>
              <a:t>CodePipeline</a:t>
            </a:r>
            <a:r>
              <a:rPr lang="en-US" sz="2640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921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20" grpId="0" animBg="1"/>
      <p:bldP spid="36" grpId="0" animBg="1"/>
      <p:bldP spid="37" grpId="0" animBg="1"/>
      <p:bldP spid="38" grpId="0"/>
      <p:bldP spid="40" grpId="0"/>
      <p:bldP spid="41" grpId="0"/>
      <p:bldP spid="61" grpId="0"/>
      <p:bldP spid="64" grpId="0"/>
      <p:bldP spid="66" grpId="0"/>
      <p:bldP spid="60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AF87C-4ADE-6F2D-A1AD-D0E14921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04BA92-036E-644B-5985-08FCB83C02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5122" name="Picture 2" descr="&#10;                An example release process using CodePipeline.&#10;            ">
            <a:extLst>
              <a:ext uri="{FF2B5EF4-FFF2-40B4-BE49-F238E27FC236}">
                <a16:creationId xmlns:a16="http://schemas.microsoft.com/office/drawing/2014/main" id="{454C012E-D9CA-DC75-1EEF-3E841DEB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619053-1B23-9BB0-5168-7FD97EFF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56857017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4482D-6D77-E8DA-6224-749F61FC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110AB-EAEE-E22D-F8A4-43A9B73BD3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86860498-CDA6-8662-DBCC-3329181D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902" y="109918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930267-DF27-29FC-3DDA-D1B523D15193}"/>
              </a:ext>
            </a:extLst>
          </p:cNvPr>
          <p:cNvSpPr/>
          <p:nvPr/>
        </p:nvSpPr>
        <p:spPr>
          <a:xfrm>
            <a:off x="1889902" y="100547"/>
            <a:ext cx="9940088" cy="750575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0825FD8-D30D-FE81-73F4-4BE4E06FE18F}"/>
              </a:ext>
            </a:extLst>
          </p:cNvPr>
          <p:cNvSpPr/>
          <p:nvPr/>
        </p:nvSpPr>
        <p:spPr>
          <a:xfrm>
            <a:off x="166740" y="2655749"/>
            <a:ext cx="1088466" cy="8182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Git Repo</a:t>
            </a:r>
          </a:p>
        </p:txBody>
      </p:sp>
      <p:pic>
        <p:nvPicPr>
          <p:cNvPr id="14" name="Picture 16" descr="Image result for developer smiley">
            <a:extLst>
              <a:ext uri="{FF2B5EF4-FFF2-40B4-BE49-F238E27FC236}">
                <a16:creationId xmlns:a16="http://schemas.microsoft.com/office/drawing/2014/main" id="{951055C0-B5FF-8A47-0FDE-1725175E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" y="106639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75ED3-C65F-102C-DEE1-930BB2E91A53}"/>
              </a:ext>
            </a:extLst>
          </p:cNvPr>
          <p:cNvSpPr txBox="1"/>
          <p:nvPr/>
        </p:nvSpPr>
        <p:spPr>
          <a:xfrm>
            <a:off x="273057" y="757345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21794-4196-0858-AE9F-E5D3B30E62CA}"/>
              </a:ext>
            </a:extLst>
          </p:cNvPr>
          <p:cNvSpPr txBox="1"/>
          <p:nvPr/>
        </p:nvSpPr>
        <p:spPr>
          <a:xfrm>
            <a:off x="1691497" y="2726029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37F089-98F3-3DF2-0611-B12DBFC3F114}"/>
              </a:ext>
            </a:extLst>
          </p:cNvPr>
          <p:cNvCxnSpPr>
            <a:cxnSpLocks/>
            <a:stCxn id="14" idx="2"/>
            <a:endCxn id="8" idx="1"/>
          </p:cNvCxnSpPr>
          <p:nvPr/>
        </p:nvCxnSpPr>
        <p:spPr>
          <a:xfrm flipH="1">
            <a:off x="710973" y="1937586"/>
            <a:ext cx="4392" cy="71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769F9A-795B-4A59-7858-DB7CFBBA778E}"/>
              </a:ext>
            </a:extLst>
          </p:cNvPr>
          <p:cNvSpPr txBox="1"/>
          <p:nvPr/>
        </p:nvSpPr>
        <p:spPr>
          <a:xfrm>
            <a:off x="-33590" y="2001864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3BBF66-7461-C36B-37BA-468C50792DAA}"/>
              </a:ext>
            </a:extLst>
          </p:cNvPr>
          <p:cNvSpPr/>
          <p:nvPr/>
        </p:nvSpPr>
        <p:spPr>
          <a:xfrm>
            <a:off x="4227302" y="4588949"/>
            <a:ext cx="6637105" cy="2608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9237622-0145-80EA-0AEB-F503F00A088E}"/>
              </a:ext>
            </a:extLst>
          </p:cNvPr>
          <p:cNvSpPr/>
          <p:nvPr/>
        </p:nvSpPr>
        <p:spPr>
          <a:xfrm>
            <a:off x="7730211" y="5038784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 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89CE34-7006-3FC6-7424-3B28B2708739}"/>
              </a:ext>
            </a:extLst>
          </p:cNvPr>
          <p:cNvSpPr txBox="1"/>
          <p:nvPr/>
        </p:nvSpPr>
        <p:spPr>
          <a:xfrm>
            <a:off x="5975367" y="6901848"/>
            <a:ext cx="300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Elastic Kubernetes Service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E4186B-C4F3-EA63-CA0A-2AD13AD6CBC5}"/>
              </a:ext>
            </a:extLst>
          </p:cNvPr>
          <p:cNvSpPr/>
          <p:nvPr/>
        </p:nvSpPr>
        <p:spPr>
          <a:xfrm>
            <a:off x="4713264" y="5054607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CA450-E3B5-AF95-D1DC-CFD3B5847CE5}"/>
              </a:ext>
            </a:extLst>
          </p:cNvPr>
          <p:cNvSpPr/>
          <p:nvPr/>
        </p:nvSpPr>
        <p:spPr>
          <a:xfrm>
            <a:off x="2711203" y="496786"/>
            <a:ext cx="8253059" cy="3887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9651BF-56D1-D9F4-593D-EA0980C01B3E}"/>
              </a:ext>
            </a:extLst>
          </p:cNvPr>
          <p:cNvSpPr txBox="1"/>
          <p:nvPr/>
        </p:nvSpPr>
        <p:spPr>
          <a:xfrm>
            <a:off x="4624133" y="3435829"/>
            <a:ext cx="114734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77" name="Graphic 58">
            <a:extLst>
              <a:ext uri="{FF2B5EF4-FFF2-40B4-BE49-F238E27FC236}">
                <a16:creationId xmlns:a16="http://schemas.microsoft.com/office/drawing/2014/main" id="{7038AED8-5D3E-3D78-FAB3-6BB00DE50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6419" y="2638156"/>
            <a:ext cx="853440" cy="853440"/>
          </a:xfrm>
          <a:prstGeom prst="rect">
            <a:avLst/>
          </a:prstGeom>
        </p:spPr>
      </p:pic>
      <p:pic>
        <p:nvPicPr>
          <p:cNvPr id="78" name="Graphic 44">
            <a:extLst>
              <a:ext uri="{FF2B5EF4-FFF2-40B4-BE49-F238E27FC236}">
                <a16:creationId xmlns:a16="http://schemas.microsoft.com/office/drawing/2014/main" id="{E43757FB-1641-393F-F8F0-96EADFE9D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874" y="2086418"/>
            <a:ext cx="853440" cy="8534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581176D-C0EE-04E3-8D8E-B1EADBA4D39E}"/>
              </a:ext>
            </a:extLst>
          </p:cNvPr>
          <p:cNvSpPr txBox="1"/>
          <p:nvPr/>
        </p:nvSpPr>
        <p:spPr>
          <a:xfrm>
            <a:off x="6254023" y="2862328"/>
            <a:ext cx="7131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9FA6EA-EDA0-D77B-C07D-E6BA0FD565BE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5609859" y="2513138"/>
            <a:ext cx="618015" cy="551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5BB2D78-B617-D285-C020-5AAE3A1CCEA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3974290" y="306487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22AD05C-7396-E902-CBF4-DED7364F1928}"/>
              </a:ext>
            </a:extLst>
          </p:cNvPr>
          <p:cNvSpPr txBox="1"/>
          <p:nvPr/>
        </p:nvSpPr>
        <p:spPr>
          <a:xfrm>
            <a:off x="2896113" y="860168"/>
            <a:ext cx="128440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CloudWatch</a:t>
            </a:r>
          </a:p>
        </p:txBody>
      </p:sp>
      <p:pic>
        <p:nvPicPr>
          <p:cNvPr id="101" name="Graphic 33">
            <a:extLst>
              <a:ext uri="{FF2B5EF4-FFF2-40B4-BE49-F238E27FC236}">
                <a16:creationId xmlns:a16="http://schemas.microsoft.com/office/drawing/2014/main" id="{1FB12DFE-539F-10F6-2C82-DE49B0971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23556" y="1190778"/>
            <a:ext cx="853440" cy="853440"/>
          </a:xfrm>
          <a:prstGeom prst="rect">
            <a:avLst/>
          </a:prstGeom>
        </p:spPr>
      </p:pic>
      <p:pic>
        <p:nvPicPr>
          <p:cNvPr id="104" name="Graphic 24">
            <a:extLst>
              <a:ext uri="{FF2B5EF4-FFF2-40B4-BE49-F238E27FC236}">
                <a16:creationId xmlns:a16="http://schemas.microsoft.com/office/drawing/2014/main" id="{5F7879EE-A007-9F3B-01F1-642A1F2B97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97937" y="590136"/>
            <a:ext cx="853440" cy="85344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45840AA-471D-1A0C-92C6-4C8DA3D7CB17}"/>
              </a:ext>
            </a:extLst>
          </p:cNvPr>
          <p:cNvSpPr txBox="1"/>
          <p:nvPr/>
        </p:nvSpPr>
        <p:spPr>
          <a:xfrm>
            <a:off x="7052862" y="824219"/>
            <a:ext cx="14027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CodePipeline</a:t>
            </a:r>
            <a:endParaRPr lang="en-US" sz="168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B052AB-F0E8-97DD-2FF9-2BA80F33980D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3547570" y="2044218"/>
            <a:ext cx="2706" cy="593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8A2784-4418-C5B4-0C20-C0BCC62D8AD6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 flipV="1">
            <a:off x="3976996" y="1016856"/>
            <a:ext cx="2220941" cy="600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D4D69A-3F03-AF2C-FF9B-9764A1BAF8C1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3547570" y="1443576"/>
            <a:ext cx="3077087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A3D06E-FDCD-704F-A1C3-5571F011A803}"/>
              </a:ext>
            </a:extLst>
          </p:cNvPr>
          <p:cNvCxnSpPr>
            <a:cxnSpLocks/>
            <a:stCxn id="104" idx="2"/>
            <a:endCxn id="77" idx="0"/>
          </p:cNvCxnSpPr>
          <p:nvPr/>
        </p:nvCxnSpPr>
        <p:spPr>
          <a:xfrm flipH="1">
            <a:off x="5183139" y="1443576"/>
            <a:ext cx="1441518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CE8109F-9586-2190-D7F3-8D7EF35BFE27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6654594" y="1438169"/>
            <a:ext cx="9219" cy="64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3D84C5C-56AF-5B93-C654-9EDF6B783682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5609859" y="3064876"/>
            <a:ext cx="2388256" cy="2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A71DA5D-21B4-B5F1-DDE9-B1075315659C}"/>
              </a:ext>
            </a:extLst>
          </p:cNvPr>
          <p:cNvSpPr txBox="1"/>
          <p:nvPr/>
        </p:nvSpPr>
        <p:spPr>
          <a:xfrm>
            <a:off x="9407306" y="4645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CI CD Process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EA8A58C-0877-E9F4-16EE-3B1477AA306B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255206" y="3064876"/>
            <a:ext cx="1865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E329671F-3A53-D01B-476F-E97571A8A2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38817" y="3264807"/>
            <a:ext cx="849993" cy="849993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CF65659-4BAD-8BDE-36AE-9CE1579855AA}"/>
              </a:ext>
            </a:extLst>
          </p:cNvPr>
          <p:cNvCxnSpPr>
            <a:cxnSpLocks/>
            <a:stCxn id="77" idx="3"/>
            <a:endCxn id="133" idx="1"/>
          </p:cNvCxnSpPr>
          <p:nvPr/>
        </p:nvCxnSpPr>
        <p:spPr>
          <a:xfrm>
            <a:off x="5609859" y="3064876"/>
            <a:ext cx="628958" cy="624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0A265AE-FBE7-B0B4-12A6-CA7B32525CF8}"/>
              </a:ext>
            </a:extLst>
          </p:cNvPr>
          <p:cNvSpPr txBox="1"/>
          <p:nvPr/>
        </p:nvSpPr>
        <p:spPr>
          <a:xfrm>
            <a:off x="6238816" y="4059052"/>
            <a:ext cx="9038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ECR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8A02DEDA-B2DA-363B-CE45-8C30B5ABB8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8115" y="2642750"/>
            <a:ext cx="848846" cy="8488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AEFBC88-A801-6D63-E3D5-C6731C4D86AF}"/>
              </a:ext>
            </a:extLst>
          </p:cNvPr>
          <p:cNvSpPr txBox="1"/>
          <p:nvPr/>
        </p:nvSpPr>
        <p:spPr>
          <a:xfrm>
            <a:off x="7717768" y="3488721"/>
            <a:ext cx="14570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EKS Cluster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33DC3BE-ABB9-FEFA-1CC0-95C68F92C6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13442" y="5054607"/>
            <a:ext cx="330200" cy="330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DB465FF-55AF-0408-C5E5-0FF242DF7F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5169" y="505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BECAC44-5C94-6ECD-A74C-F36719932460}"/>
              </a:ext>
            </a:extLst>
          </p:cNvPr>
          <p:cNvSpPr/>
          <p:nvPr/>
        </p:nvSpPr>
        <p:spPr>
          <a:xfrm>
            <a:off x="5183139" y="5449886"/>
            <a:ext cx="455232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786644-2307-DF2C-4F33-42AEBD079F83}"/>
              </a:ext>
            </a:extLst>
          </p:cNvPr>
          <p:cNvSpPr/>
          <p:nvPr/>
        </p:nvSpPr>
        <p:spPr>
          <a:xfrm>
            <a:off x="5277240" y="5560153"/>
            <a:ext cx="4209660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B90532-7E11-FBDD-26FF-C307FF80EE64}"/>
              </a:ext>
            </a:extLst>
          </p:cNvPr>
          <p:cNvSpPr/>
          <p:nvPr/>
        </p:nvSpPr>
        <p:spPr>
          <a:xfrm>
            <a:off x="5411915" y="562416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3E4BF1-E5F4-6585-121B-C96854DDA4C5}"/>
              </a:ext>
            </a:extLst>
          </p:cNvPr>
          <p:cNvSpPr txBox="1"/>
          <p:nvPr/>
        </p:nvSpPr>
        <p:spPr>
          <a:xfrm>
            <a:off x="6711373" y="63916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BE4F7DA-6E41-02B8-522D-8CFE93751D2E}"/>
              </a:ext>
            </a:extLst>
          </p:cNvPr>
          <p:cNvSpPr txBox="1"/>
          <p:nvPr/>
        </p:nvSpPr>
        <p:spPr>
          <a:xfrm>
            <a:off x="6933265" y="590981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BF38FFE-D811-98B4-7722-97BAF5F3ABD1}"/>
              </a:ext>
            </a:extLst>
          </p:cNvPr>
          <p:cNvGrpSpPr/>
          <p:nvPr/>
        </p:nvGrpSpPr>
        <p:grpSpPr>
          <a:xfrm>
            <a:off x="5538235" y="5739942"/>
            <a:ext cx="555550" cy="35284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601CC6-7FFC-682B-0A9B-0D94630FEB2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3E72DB5-E0C9-137E-F126-8FC7A4CDF58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5F97857-BCDA-FD52-9752-E700E871926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C1F8A19-D7DF-5659-BB29-F991EC95F2F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80C667-A28C-C37C-981B-237FE1FB36A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6372CB-6A68-99B6-9568-2FF4A470DA2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70DA169-058A-98B8-F50F-D664BED6CF0F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39CE0D37-009C-35C8-85F6-03D7A2ABC836}"/>
              </a:ext>
            </a:extLst>
          </p:cNvPr>
          <p:cNvSpPr txBox="1"/>
          <p:nvPr/>
        </p:nvSpPr>
        <p:spPr>
          <a:xfrm>
            <a:off x="5588738" y="6049724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B8D223C-D0F4-AB47-263D-C5DF8FECB723}"/>
              </a:ext>
            </a:extLst>
          </p:cNvPr>
          <p:cNvSpPr/>
          <p:nvPr/>
        </p:nvSpPr>
        <p:spPr>
          <a:xfrm>
            <a:off x="8442866" y="568280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D66461-94CB-0917-CFD6-DAFE617816B9}"/>
              </a:ext>
            </a:extLst>
          </p:cNvPr>
          <p:cNvGrpSpPr/>
          <p:nvPr/>
        </p:nvGrpSpPr>
        <p:grpSpPr>
          <a:xfrm>
            <a:off x="8569186" y="5798582"/>
            <a:ext cx="555550" cy="352840"/>
            <a:chOff x="853440" y="4579716"/>
            <a:chExt cx="1006998" cy="82759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14929EE-173D-FF93-B979-9FABF9ABF8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51B604-AB23-B713-F4B2-4695E32FF7A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397DD74-A243-6B20-F958-54FBB1E02CE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6AD8B6C-D295-62F2-7349-14C9F8AE128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3B8D9FE-B884-4D28-F565-35EE8B6B75B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B1EF74-84E5-BFDB-132B-D7CFF31D8AE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1157E8E-D9A9-EA4A-C857-71C42422440B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9D290B25-A790-A56C-7A8A-7AAF1684B6D7}"/>
              </a:ext>
            </a:extLst>
          </p:cNvPr>
          <p:cNvSpPr txBox="1"/>
          <p:nvPr/>
        </p:nvSpPr>
        <p:spPr>
          <a:xfrm>
            <a:off x="8628658" y="611913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821D26-44A3-4236-E2C6-F560C16EBDAB}"/>
              </a:ext>
            </a:extLst>
          </p:cNvPr>
          <p:cNvCxnSpPr>
            <a:cxnSpLocks/>
            <a:stCxn id="72" idx="0"/>
            <a:endCxn id="87" idx="0"/>
          </p:cNvCxnSpPr>
          <p:nvPr/>
        </p:nvCxnSpPr>
        <p:spPr>
          <a:xfrm flipH="1">
            <a:off x="7459302" y="3488721"/>
            <a:ext cx="987007" cy="1961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GitHub Logomark">
            <a:extLst>
              <a:ext uri="{FF2B5EF4-FFF2-40B4-BE49-F238E27FC236}">
                <a16:creationId xmlns:a16="http://schemas.microsoft.com/office/drawing/2014/main" id="{D3C15C41-D988-CEAB-433D-00F781E5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32" y="2655749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A82B65-6F29-7E49-2C68-2F1D9AC08B44}"/>
              </a:ext>
            </a:extLst>
          </p:cNvPr>
          <p:cNvSpPr txBox="1"/>
          <p:nvPr/>
        </p:nvSpPr>
        <p:spPr>
          <a:xfrm>
            <a:off x="2711203" y="357355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22207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6" grpId="0"/>
      <p:bldP spid="3" grpId="0" animBg="1"/>
      <p:bldP spid="86" grpId="0" animBg="1"/>
      <p:bldP spid="93" grpId="0"/>
      <p:bldP spid="148" grpId="0" animBg="1"/>
      <p:bldP spid="4" grpId="0" animBg="1"/>
      <p:bldP spid="76" grpId="0"/>
      <p:bldP spid="79" grpId="0"/>
      <p:bldP spid="85" grpId="0"/>
      <p:bldP spid="109" grpId="0"/>
      <p:bldP spid="68" grpId="0"/>
      <p:bldP spid="135" grpId="0"/>
      <p:bldP spid="72" grpId="0"/>
      <p:bldP spid="87" grpId="0" animBg="1"/>
      <p:bldP spid="88" grpId="0" animBg="1"/>
      <p:bldP spid="89" grpId="0" animBg="1"/>
      <p:bldP spid="90" grpId="0"/>
      <p:bldP spid="91" grpId="0"/>
      <p:bldP spid="102" grpId="0"/>
      <p:bldP spid="106" grpId="0" animBg="1"/>
      <p:bldP spid="143" grpId="0"/>
      <p:bldP spid="9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596861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ALB Ingress Controller v1.x DEPRECATED </a:t>
            </a:r>
            <a:br>
              <a:rPr lang="en-US" b="1" dirty="0"/>
            </a:br>
            <a:r>
              <a:rPr lang="en-US" b="1" dirty="0"/>
              <a:t>Slides Continues</a:t>
            </a:r>
          </a:p>
        </p:txBody>
      </p:sp>
    </p:spTree>
    <p:extLst>
      <p:ext uri="{BB962C8B-B14F-4D97-AF65-F5344CB8AC3E}">
        <p14:creationId xmlns:p14="http://schemas.microsoft.com/office/powerpoint/2010/main" val="341206769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7770089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10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55A81-AC2E-6D40-9E24-C401636C5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C9E2-AF98-EF4C-8D9F-1FBB2CD55011}"/>
              </a:ext>
            </a:extLst>
          </p:cNvPr>
          <p:cNvSpPr/>
          <p:nvPr/>
        </p:nvSpPr>
        <p:spPr>
          <a:xfrm>
            <a:off x="133564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US" dirty="0" err="1"/>
              <a:t>ClusterRole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0796-CE5C-7047-BECC-3773F914A998}"/>
              </a:ext>
            </a:extLst>
          </p:cNvPr>
          <p:cNvSpPr/>
          <p:nvPr/>
        </p:nvSpPr>
        <p:spPr>
          <a:xfrm>
            <a:off x="9888876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ClusterRoleBinding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45B11-017B-0B48-BA4F-DCD61BD5109C}"/>
              </a:ext>
            </a:extLst>
          </p:cNvPr>
          <p:cNvSpPr/>
          <p:nvPr/>
        </p:nvSpPr>
        <p:spPr>
          <a:xfrm>
            <a:off x="4937760" y="737370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ServiceAccount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BA154-E8AA-F141-BACB-6E3045C9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347299"/>
            <a:ext cx="4530904" cy="624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0ADEF-8265-1145-BC8C-AD7138E0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76" y="1347299"/>
            <a:ext cx="4537248" cy="306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0AACD-EE55-924A-B86B-F5479A5B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347299"/>
            <a:ext cx="4530904" cy="1630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C6919C-F365-A041-9D68-4C4BA8D0C214}"/>
              </a:ext>
            </a:extLst>
          </p:cNvPr>
          <p:cNvSpPr/>
          <p:nvPr/>
        </p:nvSpPr>
        <p:spPr>
          <a:xfrm>
            <a:off x="5090161" y="5493231"/>
            <a:ext cx="9170369" cy="4315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raw.githubusercontent.com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kubernetes</a:t>
            </a:r>
            <a:r>
              <a:rPr lang="en-US" sz="1400" dirty="0">
                <a:solidFill>
                  <a:schemeClr val="tx1"/>
                </a:solidFill>
              </a:rPr>
              <a:t>-sigs/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-</a:t>
            </a:r>
            <a:r>
              <a:rPr lang="en-US" sz="1400" dirty="0" err="1">
                <a:solidFill>
                  <a:schemeClr val="tx1"/>
                </a:solidFill>
              </a:rPr>
              <a:t>alb</a:t>
            </a:r>
            <a:r>
              <a:rPr lang="en-US" sz="1400" dirty="0">
                <a:solidFill>
                  <a:schemeClr val="tx1"/>
                </a:solidFill>
              </a:rPr>
              <a:t>-ingress-controller/master/docs/examples/</a:t>
            </a:r>
            <a:r>
              <a:rPr lang="en-US" sz="1400" dirty="0" err="1">
                <a:solidFill>
                  <a:schemeClr val="tx1"/>
                </a:solidFill>
              </a:rPr>
              <a:t>iam-policy.json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E405F-33F8-1942-B42E-F291E8C6C147}"/>
              </a:ext>
            </a:extLst>
          </p:cNvPr>
          <p:cNvSpPr/>
          <p:nvPr/>
        </p:nvSpPr>
        <p:spPr>
          <a:xfrm>
            <a:off x="5090161" y="4864795"/>
            <a:ext cx="4530904" cy="431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 Policy</a:t>
            </a:r>
          </a:p>
        </p:txBody>
      </p:sp>
    </p:spTree>
    <p:extLst>
      <p:ext uri="{BB962C8B-B14F-4D97-AF65-F5344CB8AC3E}">
        <p14:creationId xmlns:p14="http://schemas.microsoft.com/office/powerpoint/2010/main" val="197124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6" y="15587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5" y="1430910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9" y="2705941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9" y="397852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9" y="52511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2A5D12E-56BF-F442-8AC8-C610E28D0DEC}"/>
              </a:ext>
            </a:extLst>
          </p:cNvPr>
          <p:cNvSpPr/>
          <p:nvPr/>
        </p:nvSpPr>
        <p:spPr>
          <a:xfrm>
            <a:off x="4180119" y="65236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HELM3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Kubernetes on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CLIs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916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Ingress Controller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8853209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668339" y="571029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589845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2654762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905500"/>
            <a:ext cx="2506509" cy="5981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</a:t>
            </a:r>
            <a:r>
              <a:rPr lang="en-US" sz="1600" dirty="0" err="1">
                <a:solidFill>
                  <a:srgbClr val="0070C0"/>
                </a:solidFill>
              </a:rPr>
              <a:t>usermgmt</a:t>
            </a:r>
            <a:r>
              <a:rPr lang="en-US" sz="16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13226327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http://ALB-DNS-URL/</a:t>
            </a:r>
            <a:r>
              <a:rPr lang="en-US" sz="1600" dirty="0" err="1">
                <a:solidFill>
                  <a:srgbClr val="00B050"/>
                </a:solidFill>
              </a:rPr>
              <a:t>usermgmt</a:t>
            </a:r>
            <a:r>
              <a:rPr lang="en-US" sz="1600" dirty="0">
                <a:solidFill>
                  <a:srgbClr val="00B05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65449706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71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usermgmt</a:t>
            </a:r>
            <a:r>
              <a:rPr lang="en-US" sz="1200" dirty="0">
                <a:solidFill>
                  <a:srgbClr val="00B050"/>
                </a:solidFill>
              </a:rPr>
              <a:t>/users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/app1/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/app2/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6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 Redirect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56398109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14225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47706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567652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 &amp; Route53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86239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956856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38667-CBCA-D54B-9B67-395FEE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Cluster - CLIs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3B91D-61E1-E94F-848D-8A91EFD52FEC}"/>
              </a:ext>
            </a:extLst>
          </p:cNvPr>
          <p:cNvSpPr/>
          <p:nvPr/>
        </p:nvSpPr>
        <p:spPr>
          <a:xfrm>
            <a:off x="392523" y="3718931"/>
            <a:ext cx="2051824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4041945" y="2040367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D0FFF-8E44-A04D-9020-E0A6EDF1A32D}"/>
              </a:ext>
            </a:extLst>
          </p:cNvPr>
          <p:cNvSpPr/>
          <p:nvPr/>
        </p:nvSpPr>
        <p:spPr>
          <a:xfrm>
            <a:off x="4039715" y="3712739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9AB1F-8D48-4F49-BC0D-7EB8A571E407}"/>
              </a:ext>
            </a:extLst>
          </p:cNvPr>
          <p:cNvSpPr/>
          <p:nvPr/>
        </p:nvSpPr>
        <p:spPr>
          <a:xfrm>
            <a:off x="4041945" y="5437771"/>
            <a:ext cx="2051824" cy="1909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eksctl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C5A3D-AF34-6044-8330-2504650E2C4A}"/>
              </a:ext>
            </a:extLst>
          </p:cNvPr>
          <p:cNvSpPr/>
          <p:nvPr/>
        </p:nvSpPr>
        <p:spPr>
          <a:xfrm>
            <a:off x="6357681" y="2040367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control multiple AWS services from the command line and automate them through scripts.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B2228-FCF1-684E-8E53-933857681758}"/>
              </a:ext>
            </a:extLst>
          </p:cNvPr>
          <p:cNvSpPr/>
          <p:nvPr/>
        </p:nvSpPr>
        <p:spPr>
          <a:xfrm>
            <a:off x="6357681" y="3712741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can control Kubernetes clusters and objects using </a:t>
            </a:r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54758-CF8B-AC4A-81BA-F2245F50C752}"/>
              </a:ext>
            </a:extLst>
          </p:cNvPr>
          <p:cNvSpPr/>
          <p:nvPr/>
        </p:nvSpPr>
        <p:spPr>
          <a:xfrm>
            <a:off x="6357681" y="5437772"/>
            <a:ext cx="7570191" cy="1909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dirty="0" err="1"/>
              <a:t>eksctl</a:t>
            </a:r>
            <a:r>
              <a:rPr lang="en-US" dirty="0"/>
              <a:t> is used for creating &amp; deleting clusters on AWS EKS.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create, </a:t>
            </a:r>
            <a:r>
              <a:rPr lang="en-US" dirty="0" err="1"/>
              <a:t>autoscale</a:t>
            </a:r>
            <a:r>
              <a:rPr lang="en-US" dirty="0"/>
              <a:t> and delete node groups.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 </a:t>
            </a:r>
            <a:r>
              <a:rPr lang="en-US" dirty="0" err="1"/>
              <a:t>fargate</a:t>
            </a:r>
            <a:r>
              <a:rPr lang="en-US" dirty="0"/>
              <a:t> profiles using </a:t>
            </a:r>
            <a:r>
              <a:rPr lang="en-US" dirty="0" err="1"/>
              <a:t>eksctl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 In short, it is VERY VERY POWERFUL tool for managing EKS clusters on AWS.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2551D-499A-E045-AA22-39B5F459385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444347" y="2436236"/>
            <a:ext cx="1597598" cy="167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8AC5D9-CD1B-E74F-91D3-645F3C6F472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444347" y="4108608"/>
            <a:ext cx="1595368" cy="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F9CF75-AA83-7640-8F7E-FD8ED35589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44347" y="4114800"/>
            <a:ext cx="1597598" cy="227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dnstest1.kubeoncloud.com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dnstest2.kubeoncloud.com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65173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13075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68372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2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1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4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1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008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-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40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</a:t>
            </a:r>
            <a:r>
              <a:rPr lang="en-IN" dirty="0" err="1">
                <a:solidFill>
                  <a:srgbClr val="00B050"/>
                </a:solidFill>
              </a:rPr>
              <a:t>NodePort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892450"/>
            <a:ext cx="3225456" cy="63964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214285"/>
            <a:ext cx="2517161" cy="5676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/>
              <a:t>ClusterIP</a:t>
            </a:r>
            <a:endParaRPr lang="en-IN" dirty="0"/>
          </a:p>
          <a:p>
            <a:pPr lvl="1"/>
            <a:r>
              <a:rPr lang="en-IN" dirty="0" err="1"/>
              <a:t>NodePort</a:t>
            </a:r>
            <a:endParaRPr lang="en-IN" dirty="0"/>
          </a:p>
          <a:p>
            <a:pPr lvl="1"/>
            <a:r>
              <a:rPr lang="en-IN" dirty="0" err="1"/>
              <a:t>LoadBalancer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NodePort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k8s cluster</a:t>
            </a:r>
            <a:r>
              <a:rPr lang="en-IN" dirty="0"/>
              <a:t>, we can use </a:t>
            </a:r>
            <a:r>
              <a:rPr lang="en-IN" dirty="0" err="1"/>
              <a:t>NodePort</a:t>
            </a:r>
            <a:r>
              <a:rPr lang="en-IN" dirty="0"/>
              <a:t> service. </a:t>
            </a:r>
          </a:p>
          <a:p>
            <a:pPr lvl="1"/>
            <a:r>
              <a:rPr lang="en-IN" dirty="0"/>
              <a:t>Exposes the Service on each </a:t>
            </a:r>
            <a:r>
              <a:rPr lang="en-IN" dirty="0">
                <a:solidFill>
                  <a:srgbClr val="0070C0"/>
                </a:solidFill>
              </a:rPr>
              <a:t>Worker Node's IP </a:t>
            </a:r>
            <a:r>
              <a:rPr lang="en-IN" dirty="0"/>
              <a:t>at a static port (nothing but </a:t>
            </a:r>
            <a:r>
              <a:rPr lang="en-IN" dirty="0" err="1"/>
              <a:t>NodePort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A </a:t>
            </a:r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 Service, to which the </a:t>
            </a:r>
            <a:r>
              <a:rPr lang="en-IN" dirty="0" err="1">
                <a:solidFill>
                  <a:srgbClr val="0070C0"/>
                </a:solidFill>
              </a:rPr>
              <a:t>NodePort</a:t>
            </a:r>
            <a:r>
              <a:rPr lang="en-IN" dirty="0"/>
              <a:t> Service routes, is </a:t>
            </a:r>
            <a:r>
              <a:rPr lang="en-IN" dirty="0">
                <a:solidFill>
                  <a:srgbClr val="00B050"/>
                </a:solidFill>
              </a:rPr>
              <a:t>automatically</a:t>
            </a:r>
            <a:r>
              <a:rPr lang="en-IN" dirty="0"/>
              <a:t> created. </a:t>
            </a:r>
          </a:p>
          <a:p>
            <a:pPr lvl="1"/>
            <a:r>
              <a:rPr lang="en-IN" dirty="0"/>
              <a:t>Port Range </a:t>
            </a:r>
            <a:r>
              <a:rPr lang="en-IN" dirty="0">
                <a:solidFill>
                  <a:srgbClr val="0070C0"/>
                </a:solidFill>
              </a:rPr>
              <a:t>30000-32767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00D3F-EAAD-0C49-A1FF-52C25B681B4D}"/>
              </a:ext>
            </a:extLst>
          </p:cNvPr>
          <p:cNvSpPr txBox="1"/>
          <p:nvPr/>
        </p:nvSpPr>
        <p:spPr>
          <a:xfrm>
            <a:off x="12229560" y="31699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619963" y="1341119"/>
            <a:ext cx="2256954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NodePort</a:t>
            </a:r>
            <a:r>
              <a:rPr lang="en-US" sz="1600" dirty="0">
                <a:solidFill>
                  <a:schemeClr val="tx1"/>
                </a:solidFill>
              </a:rPr>
              <a:t>: 3xxx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380" y="994365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612172" y="1866926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stCxn id="75" idx="3"/>
            <a:endCxn id="71" idx="1"/>
          </p:cNvCxnSpPr>
          <p:nvPr/>
        </p:nvCxnSpPr>
        <p:spPr>
          <a:xfrm>
            <a:off x="9520919" y="1549635"/>
            <a:ext cx="209904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361DFF-63A5-E642-8B2F-ECD15561A94F}"/>
              </a:ext>
            </a:extLst>
          </p:cNvPr>
          <p:cNvCxnSpPr>
            <a:stCxn id="71" idx="2"/>
            <a:endCxn id="9" idx="0"/>
          </p:cNvCxnSpPr>
          <p:nvPr/>
        </p:nvCxnSpPr>
        <p:spPr>
          <a:xfrm>
            <a:off x="12748440" y="1758151"/>
            <a:ext cx="20272" cy="70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642839"/>
            <a:ext cx="2062976" cy="527145"/>
          </a:xfrm>
          <a:prstGeom prst="wedgeRectCallout">
            <a:avLst>
              <a:gd name="adj1" fmla="val 168163"/>
              <a:gd name="adj2" fmla="val -25269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Worker </a:t>
            </a:r>
            <a:r>
              <a:rPr lang="en-US" sz="1600" dirty="0" err="1"/>
              <a:t>NodePort</a:t>
            </a:r>
            <a:endParaRPr lang="en-US" sz="1600" dirty="0"/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7515923" y="4026045"/>
            <a:ext cx="2062976" cy="527145"/>
          </a:xfrm>
          <a:prstGeom prst="wedgeRectCallout">
            <a:avLst>
              <a:gd name="adj1" fmla="val 173761"/>
              <a:gd name="adj2" fmla="val -45386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129516" y="1225986"/>
            <a:ext cx="2560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http://&lt;Worker-Node-IP&gt;:&lt;</a:t>
            </a:r>
            <a:r>
              <a:rPr lang="en-US" sz="1200" dirty="0" err="1"/>
              <a:t>NodePort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210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12" grpId="0"/>
      <p:bldP spid="71" grpId="0" animBg="1"/>
      <p:bldP spid="13" grpId="0"/>
      <p:bldP spid="24" grpId="0" animBg="1"/>
      <p:bldP spid="83" grpId="0" animBg="1"/>
      <p:bldP spid="86" grpId="0" animBg="1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0274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r>
              <a:rPr lang="en-US" sz="7000" b="1" dirty="0">
                <a:solidFill>
                  <a:srgbClr val="00B050"/>
                </a:solidFill>
              </a:rPr>
              <a:t> Service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2990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6361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4608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1937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3296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2032746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82344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826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18762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or </a:t>
            </a:r>
            <a:r>
              <a:rPr lang="en-IN" dirty="0" err="1"/>
              <a:t>LoadBalancer</a:t>
            </a:r>
            <a:r>
              <a:rPr lang="en-IN" dirty="0"/>
              <a:t>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9815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1757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42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</a:t>
            </a:r>
            <a:r>
              <a:rPr lang="en-US" sz="1600" dirty="0" err="1"/>
              <a:t>workernode</a:t>
            </a:r>
            <a:r>
              <a:rPr lang="en-US" sz="1600" dirty="0"/>
              <a:t>-public-</a:t>
            </a:r>
            <a:r>
              <a:rPr lang="en-US" sz="1600" dirty="0" err="1"/>
              <a:t>ip</a:t>
            </a:r>
            <a:r>
              <a:rPr lang="en-US" sz="1600" dirty="0"/>
              <a:t>&gt;:&lt;</a:t>
            </a:r>
            <a:r>
              <a:rPr lang="en-US" sz="1600" dirty="0" err="1"/>
              <a:t>NodePort</a:t>
            </a:r>
            <a:r>
              <a:rPr lang="en-US" sz="1600" dirty="0"/>
              <a:t>&gt;/hello</a:t>
            </a:r>
          </a:p>
        </p:txBody>
      </p:sp>
    </p:spTree>
    <p:extLst>
      <p:ext uri="{BB962C8B-B14F-4D97-AF65-F5344CB8AC3E}">
        <p14:creationId xmlns:p14="http://schemas.microsoft.com/office/powerpoint/2010/main" val="31851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655559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22245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7107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in Beta release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05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1785" y="5523976"/>
            <a:ext cx="1964887" cy="19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564766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577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Important k8s Concepts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for Application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1" y="138747"/>
            <a:ext cx="1111615" cy="1111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EC535-6F0C-E140-B929-EA45366DE1F2}"/>
              </a:ext>
            </a:extLst>
          </p:cNvPr>
          <p:cNvSpPr txBox="1"/>
          <p:nvPr/>
        </p:nvSpPr>
        <p:spPr>
          <a:xfrm>
            <a:off x="74638" y="1242951"/>
            <a:ext cx="169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Block Store</a:t>
            </a:r>
          </a:p>
        </p:txBody>
      </p:sp>
    </p:spTree>
    <p:extLst>
      <p:ext uri="{BB962C8B-B14F-4D97-AF65-F5344CB8AC3E}">
        <p14:creationId xmlns:p14="http://schemas.microsoft.com/office/powerpoint/2010/main" val="2009379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879711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90911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35615C3-3412-AE4A-9FD7-380BF466FCDC}"/>
              </a:ext>
            </a:extLst>
          </p:cNvPr>
          <p:cNvSpPr/>
          <p:nvPr/>
        </p:nvSpPr>
        <p:spPr>
          <a:xfrm>
            <a:off x="10814668" y="1336873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709EF0-E5FE-164C-AEE1-3DFF6F01DF58}"/>
              </a:ext>
            </a:extLst>
          </p:cNvPr>
          <p:cNvSpPr/>
          <p:nvPr/>
        </p:nvSpPr>
        <p:spPr>
          <a:xfrm>
            <a:off x="3629859" y="2026269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Containers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65E6FB-6739-8643-B27C-A5F548665971}"/>
              </a:ext>
            </a:extLst>
          </p:cNvPr>
          <p:cNvSpPr/>
          <p:nvPr/>
        </p:nvSpPr>
        <p:spPr>
          <a:xfrm>
            <a:off x="3629859" y="2663340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Liveness &amp; Readiness Probes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2503C3-6E75-F343-8B43-91AA3D2C90C9}"/>
              </a:ext>
            </a:extLst>
          </p:cNvPr>
          <p:cNvSpPr/>
          <p:nvPr/>
        </p:nvSpPr>
        <p:spPr>
          <a:xfrm>
            <a:off x="3629859" y="3300914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AA7636-894F-4F42-8065-CC842C5A89DF}"/>
              </a:ext>
            </a:extLst>
          </p:cNvPr>
          <p:cNvSpPr/>
          <p:nvPr/>
        </p:nvSpPr>
        <p:spPr>
          <a:xfrm>
            <a:off x="3597785" y="1376621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3437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5476510" y="159387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239971" y="1500331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5476511" y="1500333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 Probe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10203032" y="1500332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22276" y="839612"/>
            <a:ext cx="5236539" cy="6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558815" y="839612"/>
            <a:ext cx="1" cy="66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558815" y="839612"/>
            <a:ext cx="4726522" cy="66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10727-7551-B549-B846-29DE11F42E0D}"/>
              </a:ext>
            </a:extLst>
          </p:cNvPr>
          <p:cNvSpPr/>
          <p:nvPr/>
        </p:nvSpPr>
        <p:spPr>
          <a:xfrm>
            <a:off x="239970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liveness probes to know </a:t>
            </a:r>
            <a:r>
              <a:rPr lang="en-US" sz="1800" dirty="0">
                <a:solidFill>
                  <a:srgbClr val="FFC000"/>
                </a:solidFill>
              </a:rPr>
              <a:t>when to restart a container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5DD69C-FE5B-C944-BF00-26512726F0D7}"/>
              </a:ext>
            </a:extLst>
          </p:cNvPr>
          <p:cNvSpPr/>
          <p:nvPr/>
        </p:nvSpPr>
        <p:spPr>
          <a:xfrm>
            <a:off x="5476509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readiness probes to know </a:t>
            </a:r>
            <a:r>
              <a:rPr lang="en-US" sz="1800" dirty="0">
                <a:solidFill>
                  <a:srgbClr val="FFC000"/>
                </a:solidFill>
              </a:rPr>
              <a:t>when a container is ready to accept traffic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D37219-726B-3848-AFF8-ADF796B081F0}"/>
              </a:ext>
            </a:extLst>
          </p:cNvPr>
          <p:cNvSpPr/>
          <p:nvPr/>
        </p:nvSpPr>
        <p:spPr>
          <a:xfrm>
            <a:off x="10225823" y="231548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startup probes to know when </a:t>
            </a:r>
            <a:r>
              <a:rPr lang="en-US" sz="1800" dirty="0">
                <a:solidFill>
                  <a:srgbClr val="FFC000"/>
                </a:solidFill>
              </a:rPr>
              <a:t>a container application has started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A5A8DD-927A-5C43-B3AE-53B95B7AB93D}"/>
              </a:ext>
            </a:extLst>
          </p:cNvPr>
          <p:cNvSpPr/>
          <p:nvPr/>
        </p:nvSpPr>
        <p:spPr>
          <a:xfrm>
            <a:off x="239969" y="356950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Liveness probes could catch a </a:t>
            </a:r>
            <a:r>
              <a:rPr lang="en-IN" sz="1800" dirty="0">
                <a:solidFill>
                  <a:srgbClr val="FFC000"/>
                </a:solidFill>
              </a:rPr>
              <a:t>deadlock</a:t>
            </a:r>
            <a:r>
              <a:rPr lang="en-IN" sz="1800" dirty="0"/>
              <a:t>, where an application is running, but unable to make progress and </a:t>
            </a:r>
            <a:r>
              <a:rPr lang="en-IN" sz="1800" dirty="0">
                <a:solidFill>
                  <a:srgbClr val="FFC000"/>
                </a:solidFill>
              </a:rPr>
              <a:t>restarting container</a:t>
            </a:r>
            <a:r>
              <a:rPr lang="en-IN" sz="1800" dirty="0"/>
              <a:t>  helps in such state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43C628-4EBF-9E45-9CCB-079B9D023E11}"/>
              </a:ext>
            </a:extLst>
          </p:cNvPr>
          <p:cNvSpPr/>
          <p:nvPr/>
        </p:nvSpPr>
        <p:spPr>
          <a:xfrm>
            <a:off x="10225823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Firstly this </a:t>
            </a:r>
            <a:r>
              <a:rPr lang="en-US" sz="1800" dirty="0" err="1"/>
              <a:t>proble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disables </a:t>
            </a:r>
            <a:r>
              <a:rPr lang="en-US" sz="1800" dirty="0"/>
              <a:t>liveness &amp; readiness checks until it </a:t>
            </a:r>
            <a:r>
              <a:rPr lang="en-US" sz="1800" dirty="0">
                <a:solidFill>
                  <a:srgbClr val="00B050"/>
                </a:solidFill>
              </a:rPr>
              <a:t>succeeds</a:t>
            </a:r>
            <a:r>
              <a:rPr lang="en-US" sz="1800" dirty="0"/>
              <a:t> ensuring those pods don’t interfere with app startup.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015D8-EFD7-CB46-8E67-D2D8B5FD86C6}"/>
              </a:ext>
            </a:extLst>
          </p:cNvPr>
          <p:cNvSpPr/>
          <p:nvPr/>
        </p:nvSpPr>
        <p:spPr>
          <a:xfrm>
            <a:off x="10225823" y="4823516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00" dirty="0"/>
          </a:p>
          <a:p>
            <a:r>
              <a:rPr lang="en-IN" sz="1700" dirty="0"/>
              <a:t>This can be used to adopt liveness checks on </a:t>
            </a:r>
            <a:r>
              <a:rPr lang="en-IN" sz="1700" dirty="0">
                <a:solidFill>
                  <a:srgbClr val="FFC000"/>
                </a:solidFill>
              </a:rPr>
              <a:t>slow starting containers</a:t>
            </a:r>
            <a:r>
              <a:rPr lang="en-IN" sz="1700" dirty="0"/>
              <a:t>, avoiding them getting killed by the </a:t>
            </a:r>
            <a:r>
              <a:rPr lang="en-IN" sz="1700" dirty="0" err="1"/>
              <a:t>kubelet</a:t>
            </a:r>
            <a:r>
              <a:rPr lang="en-IN" sz="1700" dirty="0"/>
              <a:t> before they are up and running.</a:t>
            </a:r>
            <a:br>
              <a:rPr lang="en-IN" sz="1700" dirty="0"/>
            </a:br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034A86-67EB-0143-86E1-D299EBC547E3}"/>
              </a:ext>
            </a:extLst>
          </p:cNvPr>
          <p:cNvSpPr/>
          <p:nvPr/>
        </p:nvSpPr>
        <p:spPr>
          <a:xfrm>
            <a:off x="5476509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a Pod is not ready, it is </a:t>
            </a:r>
            <a:r>
              <a:rPr lang="en-IN" sz="1800" dirty="0">
                <a:solidFill>
                  <a:srgbClr val="FFC000"/>
                </a:solidFill>
              </a:rPr>
              <a:t>removed</a:t>
            </a:r>
            <a:r>
              <a:rPr lang="en-IN" sz="1800" dirty="0"/>
              <a:t> from Service load balancers based on this </a:t>
            </a:r>
            <a:r>
              <a:rPr lang="en-IN" sz="1800" dirty="0">
                <a:solidFill>
                  <a:srgbClr val="FFC000"/>
                </a:solidFill>
              </a:rPr>
              <a:t>readiness probe signal</a:t>
            </a:r>
            <a:r>
              <a:rPr lang="en-IN" sz="1800" dirty="0"/>
              <a:t>.</a:t>
            </a:r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096F48-A726-CA46-8137-5C1BF4D99707}"/>
              </a:ext>
            </a:extLst>
          </p:cNvPr>
          <p:cNvSpPr/>
          <p:nvPr/>
        </p:nvSpPr>
        <p:spPr>
          <a:xfrm>
            <a:off x="239969" y="615551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Commands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864B2-B467-A44C-B640-CCC404802E54}"/>
              </a:ext>
            </a:extLst>
          </p:cNvPr>
          <p:cNvSpPr/>
          <p:nvPr/>
        </p:nvSpPr>
        <p:spPr>
          <a:xfrm>
            <a:off x="239969" y="667282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HTTP GET Request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3CD2B7-530A-BA47-9D9C-F50EED317557}"/>
              </a:ext>
            </a:extLst>
          </p:cNvPr>
          <p:cNvSpPr/>
          <p:nvPr/>
        </p:nvSpPr>
        <p:spPr>
          <a:xfrm>
            <a:off x="239968" y="7190140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TCP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7474DF-7007-444B-A434-74211E0C4336}"/>
              </a:ext>
            </a:extLst>
          </p:cNvPr>
          <p:cNvSpPr/>
          <p:nvPr/>
        </p:nvSpPr>
        <p:spPr>
          <a:xfrm>
            <a:off x="4649059" y="6167221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/bin/</a:t>
            </a:r>
            <a:r>
              <a:rPr lang="en-IN" dirty="0" err="1"/>
              <a:t>sh</a:t>
            </a:r>
            <a:r>
              <a:rPr lang="en-IN" dirty="0"/>
              <a:t> –c </a:t>
            </a:r>
            <a:r>
              <a:rPr lang="en-IN" dirty="0" err="1"/>
              <a:t>nc</a:t>
            </a:r>
            <a:r>
              <a:rPr lang="en-IN" dirty="0"/>
              <a:t> -z localhost 8095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0F2B4-2B69-6A48-BC07-B5C28604CD46}"/>
              </a:ext>
            </a:extLst>
          </p:cNvPr>
          <p:cNvSpPr/>
          <p:nvPr/>
        </p:nvSpPr>
        <p:spPr>
          <a:xfrm>
            <a:off x="4649059" y="668453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httpget</a:t>
            </a:r>
            <a:r>
              <a:rPr lang="en-US" dirty="0"/>
              <a:t> path:/health-status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A772-15D7-DB44-AB84-CEC6EC6BAD06}"/>
              </a:ext>
            </a:extLst>
          </p:cNvPr>
          <p:cNvSpPr/>
          <p:nvPr/>
        </p:nvSpPr>
        <p:spPr>
          <a:xfrm>
            <a:off x="4649058" y="720184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tcpSocket</a:t>
            </a:r>
            <a:r>
              <a:rPr lang="en-US" dirty="0"/>
              <a:t> Port: 8095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4DF48-71C2-964C-A191-F9C913863D71}"/>
              </a:ext>
            </a:extLst>
          </p:cNvPr>
          <p:cNvSpPr/>
          <p:nvPr/>
        </p:nvSpPr>
        <p:spPr>
          <a:xfrm>
            <a:off x="239968" y="5527524"/>
            <a:ext cx="8157796" cy="425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 to define Probes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624F936-E9F4-E642-A02D-07967AA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35" y="-143495"/>
            <a:ext cx="4164609" cy="1188851"/>
          </a:xfrm>
        </p:spPr>
        <p:txBody>
          <a:bodyPr/>
          <a:lstStyle/>
          <a:p>
            <a:r>
              <a:rPr lang="en-US" dirty="0"/>
              <a:t>Probes</a:t>
            </a:r>
          </a:p>
        </p:txBody>
      </p:sp>
    </p:spTree>
    <p:extLst>
      <p:ext uri="{BB962C8B-B14F-4D97-AF65-F5344CB8AC3E}">
        <p14:creationId xmlns:p14="http://schemas.microsoft.com/office/powerpoint/2010/main" val="18237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59" grpId="0" animBg="1"/>
      <p:bldP spid="60" grpId="0" animBg="1"/>
      <p:bldP spid="61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19019498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3995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345122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9121" y="122184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6711974" y="1500260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</p:spTree>
    <p:extLst>
      <p:ext uri="{BB962C8B-B14F-4D97-AF65-F5344CB8AC3E}">
        <p14:creationId xmlns:p14="http://schemas.microsoft.com/office/powerpoint/2010/main" val="1446941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27637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1319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37" grpId="0"/>
      <p:bldP spid="48" grpId="0" animBg="1"/>
      <p:bldP spid="49" grpId="0" animBg="1"/>
      <p:bldP spid="50" grpId="0" animBg="1"/>
      <p:bldP spid="51" grpId="0" animBg="1"/>
      <p:bldP spid="76" grpId="0"/>
      <p:bldP spid="77" grpId="0"/>
      <p:bldP spid="67" grpId="0" animBg="1"/>
      <p:bldP spid="78" grpId="0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874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50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85" grpId="0"/>
      <p:bldP spid="88" grpId="0"/>
      <p:bldP spid="97" grpId="0"/>
      <p:bldP spid="98" grpId="0" animBg="1"/>
      <p:bldP spid="107" grpId="0"/>
      <p:bldP spid="127" grpId="0" animBg="1"/>
      <p:bldP spid="136" grpId="0"/>
      <p:bldP spid="137" grpId="0" animBg="1"/>
      <p:bldP spid="146" grpId="0"/>
      <p:bldP spid="147" grpId="0" animBg="1"/>
      <p:bldP spid="148" grpId="0" animBg="1"/>
      <p:bldP spid="149" grpId="0" animBg="1"/>
      <p:bldP spid="152" grpId="0" animBg="1"/>
      <p:bldP spid="154" grpId="0"/>
      <p:bldP spid="156" grpId="0"/>
      <p:bldP spid="175" grpId="0"/>
      <p:bldP spid="195" grpId="0"/>
      <p:bldP spid="2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49" y="28098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Elastic Load Balancing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Overview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35" y="2604169"/>
            <a:ext cx="3745900" cy="3745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935" y="1268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925" y="97478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67539" y="143089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710299" y="154313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8883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12771986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572273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BDAF1-DEFA-EB49-816E-1B6929428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F9D63-28F4-754F-8D2C-2081386C2903}"/>
              </a:ext>
            </a:extLst>
          </p:cNvPr>
          <p:cNvSpPr/>
          <p:nvPr/>
        </p:nvSpPr>
        <p:spPr>
          <a:xfrm>
            <a:off x="5599415" y="1359821"/>
            <a:ext cx="3431569" cy="5251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Load Balancing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E3C99-925A-AF42-BC8D-3FABE5096E97}"/>
              </a:ext>
            </a:extLst>
          </p:cNvPr>
          <p:cNvSpPr/>
          <p:nvPr/>
        </p:nvSpPr>
        <p:spPr>
          <a:xfrm>
            <a:off x="836316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 Load Balancer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08E68-4FDF-AB4D-8068-9C79B98D17E6}"/>
              </a:ext>
            </a:extLst>
          </p:cNvPr>
          <p:cNvSpPr/>
          <p:nvPr/>
        </p:nvSpPr>
        <p:spPr>
          <a:xfrm>
            <a:off x="5599415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08EF4-B87D-CC4F-932A-B38B9BAA5A15}"/>
              </a:ext>
            </a:extLst>
          </p:cNvPr>
          <p:cNvSpPr/>
          <p:nvPr/>
        </p:nvSpPr>
        <p:spPr>
          <a:xfrm>
            <a:off x="10483749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2122A-4F63-AE46-BD15-38D917BD8608}"/>
              </a:ext>
            </a:extLst>
          </p:cNvPr>
          <p:cNvSpPr/>
          <p:nvPr/>
        </p:nvSpPr>
        <p:spPr>
          <a:xfrm>
            <a:off x="836316" y="5126805"/>
            <a:ext cx="13079001" cy="5251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elasticloadbalancing</a:t>
            </a:r>
            <a:r>
              <a:rPr lang="en-US" dirty="0"/>
              <a:t>/features/#compare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A3B470-0DB7-1446-B8A6-E2F83439F61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552101" y="1884931"/>
            <a:ext cx="4763099" cy="184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6CF930-AE37-1843-9A35-B1472F5A032B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315200" y="1884931"/>
            <a:ext cx="0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F6A45B-1652-9240-95B8-CFB578D5328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315200" y="1884931"/>
            <a:ext cx="4884334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447242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8594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21" grpId="0"/>
      <p:bldP spid="72" grpId="0" animBg="1"/>
      <p:bldP spid="73" grpId="0"/>
      <p:bldP spid="229" grpId="0"/>
      <p:bldP spid="231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197949</TotalTime>
  <Words>17275</Words>
  <Application>Microsoft Macintosh PowerPoint</Application>
  <PresentationFormat>Custom</PresentationFormat>
  <Paragraphs>5036</Paragraphs>
  <Slides>310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310</vt:i4>
      </vt:variant>
    </vt:vector>
  </HeadingPairs>
  <TitlesOfParts>
    <vt:vector size="319" baseType="lpstr">
      <vt:lpstr>Aharoni</vt:lpstr>
      <vt:lpstr>Algerian</vt:lpstr>
      <vt:lpstr>Amazon Ember</vt:lpstr>
      <vt:lpstr>Arial</vt:lpstr>
      <vt:lpstr>Calibri</vt:lpstr>
      <vt:lpstr>Calibri Light</vt:lpstr>
      <vt:lpstr>Monaco</vt:lpstr>
      <vt:lpstr>Wingdings</vt:lpstr>
      <vt:lpstr>Office Theme</vt:lpstr>
      <vt:lpstr>AWS EKS Kubernetes - Masterclass | DevOps, Microservices</vt:lpstr>
      <vt:lpstr>PowerPoint Presentation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 Deployment Options - Mixed</vt:lpstr>
      <vt:lpstr>EKS Deployment Options – Mixed Mode - 3 Apps</vt:lpstr>
      <vt:lpstr>EKS &amp; ECR</vt:lpstr>
      <vt:lpstr>PowerPoint Presentation</vt:lpstr>
      <vt:lpstr>PowerPoint Presentation</vt:lpstr>
      <vt:lpstr>PowerPoint Presentation</vt:lpstr>
      <vt:lpstr>Microservices</vt:lpstr>
      <vt:lpstr>Microservices Deployment on AWS EKS</vt:lpstr>
      <vt:lpstr>Kubernetes – DaemonSets</vt:lpstr>
      <vt:lpstr>Microservices Distributed Tracing with AWS X-Ray</vt:lpstr>
      <vt:lpstr>AWS X-Ray – Service Map</vt:lpstr>
      <vt:lpstr>AWS X-Ray - Traces</vt:lpstr>
      <vt:lpstr>Microservices – Canary Deployments</vt:lpstr>
      <vt:lpstr>How HPA works?</vt:lpstr>
      <vt:lpstr>Container Insights</vt:lpstr>
      <vt:lpstr>CloudWatch Container Insights Map</vt:lpstr>
      <vt:lpstr>PowerPoint Presentation</vt:lpstr>
      <vt:lpstr>AWS EKS Cluster - CLIs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NodePort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PowerPoint Presentation</vt:lpstr>
      <vt:lpstr>PowerPoint Presentation</vt:lpstr>
      <vt:lpstr>AWS Elastic Block Store - Introduction</vt:lpstr>
      <vt:lpstr>EKS Storage EBS CSI Driver</vt:lpstr>
      <vt:lpstr>PowerPoint Presentation</vt:lpstr>
      <vt:lpstr>PowerPoint Presentation</vt:lpstr>
      <vt:lpstr>PowerPoint Presentation</vt:lpstr>
      <vt:lpstr>Probes</vt:lpstr>
      <vt:lpstr>PowerPoint Presentation</vt:lpstr>
      <vt:lpstr>Namespaces - Introduction</vt:lpstr>
      <vt:lpstr>Namespaces</vt:lpstr>
      <vt:lpstr>Limit Range</vt:lpstr>
      <vt:lpstr>Resource Quota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Load Balancer Controller Updates - Start</vt:lpstr>
      <vt:lpstr>PowerPoint Presentation</vt:lpstr>
      <vt:lpstr>PowerPoint Presentation</vt:lpstr>
      <vt:lpstr>PowerPoint Presentation</vt:lpstr>
      <vt:lpstr>How Ingress Works?</vt:lpstr>
      <vt:lpstr>PowerPoint Presentation</vt:lpstr>
      <vt:lpstr>PowerPoint Presentation</vt:lpstr>
      <vt:lpstr>AWS Load Balancer Controller</vt:lpstr>
      <vt:lpstr>PowerPoint Presentation</vt:lpstr>
      <vt:lpstr>Kubernetes Ingress Class</vt:lpstr>
      <vt:lpstr>Kubernetes Ingress Class</vt:lpstr>
      <vt:lpstr>PowerPoint Presentation</vt:lpstr>
      <vt:lpstr>PowerPoint Presentation</vt:lpstr>
      <vt:lpstr>Ingress Manifest – Key Items</vt:lpstr>
      <vt:lpstr>Two Ingress Basic Demos</vt:lpstr>
      <vt:lpstr>PowerPoint Presentation</vt:lpstr>
      <vt:lpstr>PowerPoint Presentation</vt:lpstr>
      <vt:lpstr>How AWS Load Balancer controller works? </vt:lpstr>
      <vt:lpstr>PowerPoint Presentation</vt:lpstr>
      <vt:lpstr>PowerPoint Presentation</vt:lpstr>
      <vt:lpstr>AWS EKS ALB Ingress – Context Path Based Routing</vt:lpstr>
      <vt:lpstr>PowerPoint Presentation</vt:lpstr>
      <vt:lpstr>ALB Ingress SSL</vt:lpstr>
      <vt:lpstr>PowerPoint Presentation</vt:lpstr>
      <vt:lpstr>Register a Domain using AWS Route53</vt:lpstr>
      <vt:lpstr>PowerPoint Presentation</vt:lpstr>
      <vt:lpstr>PowerPoint Presentation</vt:lpstr>
      <vt:lpstr>PowerPoint Presentation</vt:lpstr>
      <vt:lpstr>Kubernetes External DNS</vt:lpstr>
      <vt:lpstr>AWS EKS + External DNS </vt:lpstr>
      <vt:lpstr>PowerPoint Presentation</vt:lpstr>
      <vt:lpstr>PowerPoint Presentation</vt:lpstr>
      <vt:lpstr>PowerPoint Presentation</vt:lpstr>
      <vt:lpstr>Kubernetes Service with External DNS</vt:lpstr>
      <vt:lpstr>PowerPoint Presentation</vt:lpstr>
      <vt:lpstr>PowerPoint Presentation</vt:lpstr>
      <vt:lpstr>PowerPoint Presentation</vt:lpstr>
      <vt:lpstr>Name based Virtual Host Routing</vt:lpstr>
      <vt:lpstr>Named based Virtual Host Routing</vt:lpstr>
      <vt:lpstr>PowerPoint Presentation</vt:lpstr>
      <vt:lpstr>Ingress SSL Certificate Discovery using Host</vt:lpstr>
      <vt:lpstr>Ingress SSL Certificate Discovery using tls</vt:lpstr>
      <vt:lpstr>Comment certificate-arn Annotation</vt:lpstr>
      <vt:lpstr>PowerPoint Presentation</vt:lpstr>
      <vt:lpstr>Without Ingress Groups</vt:lpstr>
      <vt:lpstr>With Ingress Groups</vt:lpstr>
      <vt:lpstr>Ingress Groups</vt:lpstr>
      <vt:lpstr>Ingress Groups</vt:lpstr>
      <vt:lpstr>PowerPoint Presentation</vt:lpstr>
      <vt:lpstr>ALB Ingress Target Types</vt:lpstr>
      <vt:lpstr>PowerPoint Presentation</vt:lpstr>
      <vt:lpstr>PowerPoint Presentation</vt:lpstr>
      <vt:lpstr>Ingress ALB Internal Load Balancer</vt:lpstr>
      <vt:lpstr>Curl Pod</vt:lpstr>
      <vt:lpstr>Command to Test  Ingress AWS Internal ALB using curl pod</vt:lpstr>
      <vt:lpstr>AWS Load Balancer Controller Updates - End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Deployment Options - Mixed</vt:lpstr>
      <vt:lpstr>EKS Deployment Options - Mixed</vt:lpstr>
      <vt:lpstr>PowerPoint Presentation</vt:lpstr>
      <vt:lpstr>PowerPoint Presentation</vt:lpstr>
      <vt:lpstr>EKS Deployment Options – Mixed Mode - 3 Apps</vt:lpstr>
      <vt:lpstr>EKS Deployment – Mixed – Ingress with Cross Namespaces</vt:lpstr>
      <vt:lpstr>AWS Load Balancer Controller &amp; AWS Network Load Balancer – NEW TOPIC ADDITION - START</vt:lpstr>
      <vt:lpstr>PowerPoint Presentation</vt:lpstr>
      <vt:lpstr>PowerPoint Presentation</vt:lpstr>
      <vt:lpstr>PowerPoint Presentation</vt:lpstr>
      <vt:lpstr>Network Load Balancer</vt:lpstr>
      <vt:lpstr>PowerPoint Presentation</vt:lpstr>
      <vt:lpstr>PowerPoint Presentation</vt:lpstr>
      <vt:lpstr>PowerPoint Presentation</vt:lpstr>
      <vt:lpstr>AWS EKS NLB – Basics</vt:lpstr>
      <vt:lpstr>PowerPoint Presentation</vt:lpstr>
      <vt:lpstr>PowerPoint Presentation</vt:lpstr>
      <vt:lpstr>PowerPoint Presentation</vt:lpstr>
      <vt:lpstr>AWS EKS NLB – TLS (HTTP + HTTPS)</vt:lpstr>
      <vt:lpstr>PowerPoint Presentation</vt:lpstr>
      <vt:lpstr>AWS EKS NLB -Annotations</vt:lpstr>
      <vt:lpstr>AWS EKS NLB -Annotations</vt:lpstr>
      <vt:lpstr>AWS EKS NLB –Load Balancer</vt:lpstr>
      <vt:lpstr>AWS EKS NLB -Target Groups</vt:lpstr>
      <vt:lpstr>AWS EKS NLB -Target Groups</vt:lpstr>
      <vt:lpstr>AWS EKS NLB -Target Groups</vt:lpstr>
      <vt:lpstr>PowerPoint Presentation</vt:lpstr>
      <vt:lpstr>AWS EKS NLB – External DNS</vt:lpstr>
      <vt:lpstr>PowerPoint Presentation</vt:lpstr>
      <vt:lpstr>AWS EKS NLB - External DNS Annotation</vt:lpstr>
      <vt:lpstr>PowerPoint Presentation</vt:lpstr>
      <vt:lpstr>AWS EKS NLB – External DNS</vt:lpstr>
      <vt:lpstr>PowerPoint Presentation</vt:lpstr>
      <vt:lpstr>AWS EKS NLB - Elastic IP Annotation </vt:lpstr>
      <vt:lpstr>PowerPoint Presentation</vt:lpstr>
      <vt:lpstr>AWS EKS NLB – Internal LB</vt:lpstr>
      <vt:lpstr>PowerPoint Presentation</vt:lpstr>
      <vt:lpstr>AWS EKS NLB - Internal</vt:lpstr>
      <vt:lpstr>Curl Pod</vt:lpstr>
      <vt:lpstr>Command to Test AWS Internal NLB using curl pod</vt:lpstr>
      <vt:lpstr>PowerPoint Presentation</vt:lpstr>
      <vt:lpstr>AWS EKS NLB – Fargate Workloads </vt:lpstr>
      <vt:lpstr>PowerPoint Presentation</vt:lpstr>
      <vt:lpstr>AWS EKS NLB – Fargate Workloads</vt:lpstr>
      <vt:lpstr>AWS Load Balancer Controller &amp; AWS Network Load Balancer – NEW TOPIC ADDITION - END</vt:lpstr>
      <vt:lpstr>PowerPoint Presentation</vt:lpstr>
      <vt:lpstr>Elastic Container Registry - ECR</vt:lpstr>
      <vt:lpstr>Elastic Container Registry - ECR</vt:lpstr>
      <vt:lpstr>How ECR Works?</vt:lpstr>
      <vt:lpstr>EKS &amp; ECR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CodeCommit</vt:lpstr>
      <vt:lpstr>AWS CodeCommit - Introduction</vt:lpstr>
      <vt:lpstr>CodeCommit – Integration with AWS Services</vt:lpstr>
      <vt:lpstr>CodeCommit - Steps</vt:lpstr>
      <vt:lpstr>AWS CodeBuild</vt:lpstr>
      <vt:lpstr>CodeBuild - Introduction</vt:lpstr>
      <vt:lpstr>PowerPoint Presentation</vt:lpstr>
      <vt:lpstr>PowerPoint Presentation</vt:lpstr>
      <vt:lpstr>CodeBuild - Steps</vt:lpstr>
      <vt:lpstr>AWS CodePipeline</vt:lpstr>
      <vt:lpstr>CodePipeline - Introduction</vt:lpstr>
      <vt:lpstr>PowerPoint Presentation</vt:lpstr>
      <vt:lpstr>Continuous Delivery</vt:lpstr>
      <vt:lpstr>PowerPoint Presentation</vt:lpstr>
      <vt:lpstr>PowerPoint Presentation</vt:lpstr>
      <vt:lpstr>What are Microservices?</vt:lpstr>
      <vt:lpstr>Microservices - Benefits</vt:lpstr>
      <vt:lpstr>PowerPoint Presentation</vt:lpstr>
      <vt:lpstr>Microservices</vt:lpstr>
      <vt:lpstr>Microservices Deployment on AWS EKS</vt:lpstr>
      <vt:lpstr>PowerPoint Presentation</vt:lpstr>
      <vt:lpstr>AWS X-Ray Introduction</vt:lpstr>
      <vt:lpstr>AWS X-Ray - Benefits</vt:lpstr>
      <vt:lpstr>AWS X-Ray – How it works?</vt:lpstr>
      <vt:lpstr>Kubernetes DaemonSets - Introduction</vt:lpstr>
      <vt:lpstr>Kubernetes – DaemonSets</vt:lpstr>
      <vt:lpstr>Microservices Distributed Tracing with AWS X-Ray</vt:lpstr>
      <vt:lpstr>AWS X-Ray – Service Map</vt:lpstr>
      <vt:lpstr>AWS X-Ray - Traces</vt:lpstr>
      <vt:lpstr>AWS X-Ray - Traces</vt:lpstr>
      <vt:lpstr>PowerPoint Presentation</vt:lpstr>
      <vt:lpstr>What are Canary Deployments?</vt:lpstr>
      <vt:lpstr>Microservices – Canary Deployments</vt:lpstr>
      <vt:lpstr>Canary Deployments out of box on Kubernetes</vt:lpstr>
      <vt:lpstr>Canary Deployments on Kubernetes with AWS App Mesh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Vertical Pod Autoscaler – VPA - Introduction</vt:lpstr>
      <vt:lpstr>PowerPoint Presentation</vt:lpstr>
      <vt:lpstr>PowerPoint Presentation</vt:lpstr>
      <vt:lpstr>Cluster Autoscaler - Introduction</vt:lpstr>
      <vt:lpstr>PowerPoint Presentation</vt:lpstr>
      <vt:lpstr>Container Insights</vt:lpstr>
      <vt:lpstr>Container Insights</vt:lpstr>
      <vt:lpstr>CloudWatch Container Insights Map</vt:lpstr>
      <vt:lpstr>Automatic Performance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GitHub - Introduction</vt:lpstr>
      <vt:lpstr>GitHub - Steps</vt:lpstr>
      <vt:lpstr>AWS CodeBuild</vt:lpstr>
      <vt:lpstr>CodeBuild - Introduction</vt:lpstr>
      <vt:lpstr>PowerPoint Presentation</vt:lpstr>
      <vt:lpstr>PowerPoint Presentation</vt:lpstr>
      <vt:lpstr>CodeBuild - Steps</vt:lpstr>
      <vt:lpstr>AWS CodePipeline</vt:lpstr>
      <vt:lpstr>CodePipeline - Introduction</vt:lpstr>
      <vt:lpstr>PowerPoint Presentation</vt:lpstr>
      <vt:lpstr>Continuous Delivery</vt:lpstr>
      <vt:lpstr>PowerPoint Presentation</vt:lpstr>
      <vt:lpstr>THANK YOU</vt:lpstr>
      <vt:lpstr>ALB Ingress Controller v1.x DEPRECATED  Slides Continues</vt:lpstr>
      <vt:lpstr>PowerPoint Presentation</vt:lpstr>
      <vt:lpstr>How Ingress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855</cp:revision>
  <dcterms:created xsi:type="dcterms:W3CDTF">2019-11-12T03:20:49Z</dcterms:created>
  <dcterms:modified xsi:type="dcterms:W3CDTF">2025-05-15T06:37:37Z</dcterms:modified>
</cp:coreProperties>
</file>